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273" r:id="rId5"/>
    <p:sldId id="274" r:id="rId6"/>
    <p:sldId id="275" r:id="rId7"/>
    <p:sldId id="264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3C870D-55E7-49EC-8E22-25CE76A100FC}" v="184" dt="2022-01-14T10:42:25.502"/>
  </p1510:revLst>
</p1510:revInfo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Stijl, gemiddeld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0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jan de Ruiter" userId="5d7c516b-9dcd-41a8-99d3-54425d29895b" providerId="ADAL" clId="{C14D3B57-0F8D-4159-97C1-441D5FB43873}"/>
    <pc:docChg chg="undo custSel modSld">
      <pc:chgData name="Gerjan de Ruiter" userId="5d7c516b-9dcd-41a8-99d3-54425d29895b" providerId="ADAL" clId="{C14D3B57-0F8D-4159-97C1-441D5FB43873}" dt="2022-01-12T11:53:06.475" v="2"/>
      <pc:docMkLst>
        <pc:docMk/>
      </pc:docMkLst>
      <pc:sldChg chg="modSp mod">
        <pc:chgData name="Gerjan de Ruiter" userId="5d7c516b-9dcd-41a8-99d3-54425d29895b" providerId="ADAL" clId="{C14D3B57-0F8D-4159-97C1-441D5FB43873}" dt="2022-01-12T11:53:06.475" v="2"/>
        <pc:sldMkLst>
          <pc:docMk/>
          <pc:sldMk cId="3788715575" sldId="273"/>
        </pc:sldMkLst>
        <pc:spChg chg="mod">
          <ac:chgData name="Gerjan de Ruiter" userId="5d7c516b-9dcd-41a8-99d3-54425d29895b" providerId="ADAL" clId="{C14D3B57-0F8D-4159-97C1-441D5FB43873}" dt="2022-01-12T11:53:06.475" v="2"/>
          <ac:spMkLst>
            <pc:docMk/>
            <pc:sldMk cId="3788715575" sldId="273"/>
            <ac:spMk id="10" creationId="{B5E90D55-298E-4509-878D-C4E228CD5F8E}"/>
          </ac:spMkLst>
        </pc:spChg>
      </pc:sldChg>
    </pc:docChg>
  </pc:docChgLst>
  <pc:docChgLst>
    <pc:chgData name="Gerjan de Ruiter" userId="5d7c516b-9dcd-41a8-99d3-54425d29895b" providerId="ADAL" clId="{543C870D-55E7-49EC-8E22-25CE76A100FC}"/>
    <pc:docChg chg="undo custSel addSld delSld modSld">
      <pc:chgData name="Gerjan de Ruiter" userId="5d7c516b-9dcd-41a8-99d3-54425d29895b" providerId="ADAL" clId="{543C870D-55E7-49EC-8E22-25CE76A100FC}" dt="2022-01-14T10:42:57.255" v="1429" actId="20577"/>
      <pc:docMkLst>
        <pc:docMk/>
      </pc:docMkLst>
      <pc:sldChg chg="del">
        <pc:chgData name="Gerjan de Ruiter" userId="5d7c516b-9dcd-41a8-99d3-54425d29895b" providerId="ADAL" clId="{543C870D-55E7-49EC-8E22-25CE76A100FC}" dt="2022-01-14T10:23:59.384" v="1" actId="47"/>
        <pc:sldMkLst>
          <pc:docMk/>
          <pc:sldMk cId="1054132113" sldId="257"/>
        </pc:sldMkLst>
      </pc:sldChg>
      <pc:sldChg chg="del">
        <pc:chgData name="Gerjan de Ruiter" userId="5d7c516b-9dcd-41a8-99d3-54425d29895b" providerId="ADAL" clId="{543C870D-55E7-49EC-8E22-25CE76A100FC}" dt="2022-01-14T10:24:12.205" v="10" actId="47"/>
        <pc:sldMkLst>
          <pc:docMk/>
          <pc:sldMk cId="1900244631" sldId="258"/>
        </pc:sldMkLst>
      </pc:sldChg>
      <pc:sldChg chg="del">
        <pc:chgData name="Gerjan de Ruiter" userId="5d7c516b-9dcd-41a8-99d3-54425d29895b" providerId="ADAL" clId="{543C870D-55E7-49EC-8E22-25CE76A100FC}" dt="2022-01-14T10:24:03.077" v="2" actId="47"/>
        <pc:sldMkLst>
          <pc:docMk/>
          <pc:sldMk cId="4192661210" sldId="260"/>
        </pc:sldMkLst>
      </pc:sldChg>
      <pc:sldChg chg="del">
        <pc:chgData name="Gerjan de Ruiter" userId="5d7c516b-9dcd-41a8-99d3-54425d29895b" providerId="ADAL" clId="{543C870D-55E7-49EC-8E22-25CE76A100FC}" dt="2022-01-14T10:24:04.180" v="3" actId="47"/>
        <pc:sldMkLst>
          <pc:docMk/>
          <pc:sldMk cId="1046626215" sldId="262"/>
        </pc:sldMkLst>
      </pc:sldChg>
      <pc:sldChg chg="modSp">
        <pc:chgData name="Gerjan de Ruiter" userId="5d7c516b-9dcd-41a8-99d3-54425d29895b" providerId="ADAL" clId="{543C870D-55E7-49EC-8E22-25CE76A100FC}" dt="2022-01-14T10:42:25.501" v="1384" actId="20577"/>
        <pc:sldMkLst>
          <pc:docMk/>
          <pc:sldMk cId="1512741525" sldId="264"/>
        </pc:sldMkLst>
        <pc:graphicFrameChg chg="mod">
          <ac:chgData name="Gerjan de Ruiter" userId="5d7c516b-9dcd-41a8-99d3-54425d29895b" providerId="ADAL" clId="{543C870D-55E7-49EC-8E22-25CE76A100FC}" dt="2022-01-14T10:42:25.501" v="1384" actId="20577"/>
          <ac:graphicFrameMkLst>
            <pc:docMk/>
            <pc:sldMk cId="1512741525" sldId="264"/>
            <ac:graphicFrameMk id="5" creationId="{DF7065EF-F80F-4AC4-86A8-8C7ED59B816A}"/>
          </ac:graphicFrameMkLst>
        </pc:graphicFrameChg>
      </pc:sldChg>
      <pc:sldChg chg="del">
        <pc:chgData name="Gerjan de Ruiter" userId="5d7c516b-9dcd-41a8-99d3-54425d29895b" providerId="ADAL" clId="{543C870D-55E7-49EC-8E22-25CE76A100FC}" dt="2022-01-14T10:23:57.360" v="0" actId="47"/>
        <pc:sldMkLst>
          <pc:docMk/>
          <pc:sldMk cId="0" sldId="266"/>
        </pc:sldMkLst>
      </pc:sldChg>
      <pc:sldChg chg="del">
        <pc:chgData name="Gerjan de Ruiter" userId="5d7c516b-9dcd-41a8-99d3-54425d29895b" providerId="ADAL" clId="{543C870D-55E7-49EC-8E22-25CE76A100FC}" dt="2022-01-14T10:24:05.487" v="6" actId="47"/>
        <pc:sldMkLst>
          <pc:docMk/>
          <pc:sldMk cId="0" sldId="267"/>
        </pc:sldMkLst>
      </pc:sldChg>
      <pc:sldChg chg="del">
        <pc:chgData name="Gerjan de Ruiter" userId="5d7c516b-9dcd-41a8-99d3-54425d29895b" providerId="ADAL" clId="{543C870D-55E7-49EC-8E22-25CE76A100FC}" dt="2022-01-14T10:24:05.863" v="7" actId="47"/>
        <pc:sldMkLst>
          <pc:docMk/>
          <pc:sldMk cId="0" sldId="268"/>
        </pc:sldMkLst>
      </pc:sldChg>
      <pc:sldChg chg="del">
        <pc:chgData name="Gerjan de Ruiter" userId="5d7c516b-9dcd-41a8-99d3-54425d29895b" providerId="ADAL" clId="{543C870D-55E7-49EC-8E22-25CE76A100FC}" dt="2022-01-14T10:24:06.264" v="8" actId="47"/>
        <pc:sldMkLst>
          <pc:docMk/>
          <pc:sldMk cId="0" sldId="269"/>
        </pc:sldMkLst>
      </pc:sldChg>
      <pc:sldChg chg="del">
        <pc:chgData name="Gerjan de Ruiter" userId="5d7c516b-9dcd-41a8-99d3-54425d29895b" providerId="ADAL" clId="{543C870D-55E7-49EC-8E22-25CE76A100FC}" dt="2022-01-14T10:26:23.627" v="39" actId="47"/>
        <pc:sldMkLst>
          <pc:docMk/>
          <pc:sldMk cId="0" sldId="270"/>
        </pc:sldMkLst>
      </pc:sldChg>
      <pc:sldChg chg="del">
        <pc:chgData name="Gerjan de Ruiter" userId="5d7c516b-9dcd-41a8-99d3-54425d29895b" providerId="ADAL" clId="{543C870D-55E7-49EC-8E22-25CE76A100FC}" dt="2022-01-14T10:24:04.646" v="4" actId="47"/>
        <pc:sldMkLst>
          <pc:docMk/>
          <pc:sldMk cId="3179560746" sldId="271"/>
        </pc:sldMkLst>
      </pc:sldChg>
      <pc:sldChg chg="del">
        <pc:chgData name="Gerjan de Ruiter" userId="5d7c516b-9dcd-41a8-99d3-54425d29895b" providerId="ADAL" clId="{543C870D-55E7-49EC-8E22-25CE76A100FC}" dt="2022-01-14T10:24:07.038" v="9" actId="47"/>
        <pc:sldMkLst>
          <pc:docMk/>
          <pc:sldMk cId="2690150298" sldId="272"/>
        </pc:sldMkLst>
      </pc:sldChg>
      <pc:sldChg chg="modSp mod">
        <pc:chgData name="Gerjan de Ruiter" userId="5d7c516b-9dcd-41a8-99d3-54425d29895b" providerId="ADAL" clId="{543C870D-55E7-49EC-8E22-25CE76A100FC}" dt="2022-01-14T10:26:18.893" v="38" actId="108"/>
        <pc:sldMkLst>
          <pc:docMk/>
          <pc:sldMk cId="3788715575" sldId="273"/>
        </pc:sldMkLst>
        <pc:spChg chg="mod">
          <ac:chgData name="Gerjan de Ruiter" userId="5d7c516b-9dcd-41a8-99d3-54425d29895b" providerId="ADAL" clId="{543C870D-55E7-49EC-8E22-25CE76A100FC}" dt="2022-01-14T10:26:06.113" v="34" actId="1076"/>
          <ac:spMkLst>
            <pc:docMk/>
            <pc:sldMk cId="3788715575" sldId="273"/>
            <ac:spMk id="10" creationId="{B5E90D55-298E-4509-878D-C4E228CD5F8E}"/>
          </ac:spMkLst>
        </pc:spChg>
        <pc:graphicFrameChg chg="mod modGraphic">
          <ac:chgData name="Gerjan de Ruiter" userId="5d7c516b-9dcd-41a8-99d3-54425d29895b" providerId="ADAL" clId="{543C870D-55E7-49EC-8E22-25CE76A100FC}" dt="2022-01-14T10:26:18.893" v="38" actId="108"/>
          <ac:graphicFrameMkLst>
            <pc:docMk/>
            <pc:sldMk cId="3788715575" sldId="273"/>
            <ac:graphicFrameMk id="13" creationId="{BBD81BF5-9E86-4852-B783-21B8761DB99C}"/>
          </ac:graphicFrameMkLst>
        </pc:graphicFrameChg>
      </pc:sldChg>
      <pc:sldChg chg="addSp modSp mod modAnim">
        <pc:chgData name="Gerjan de Ruiter" userId="5d7c516b-9dcd-41a8-99d3-54425d29895b" providerId="ADAL" clId="{543C870D-55E7-49EC-8E22-25CE76A100FC}" dt="2022-01-14T10:38:53.709" v="1207"/>
        <pc:sldMkLst>
          <pc:docMk/>
          <pc:sldMk cId="4240300181" sldId="274"/>
        </pc:sldMkLst>
        <pc:spChg chg="add mod">
          <ac:chgData name="Gerjan de Ruiter" userId="5d7c516b-9dcd-41a8-99d3-54425d29895b" providerId="ADAL" clId="{543C870D-55E7-49EC-8E22-25CE76A100FC}" dt="2022-01-14T10:38:44.130" v="1206" actId="113"/>
          <ac:spMkLst>
            <pc:docMk/>
            <pc:sldMk cId="4240300181" sldId="274"/>
            <ac:spMk id="5" creationId="{428BDD3D-FB25-49CA-AD8C-658EA2342CE4}"/>
          </ac:spMkLst>
        </pc:spChg>
        <pc:picChg chg="mod">
          <ac:chgData name="Gerjan de Ruiter" userId="5d7c516b-9dcd-41a8-99d3-54425d29895b" providerId="ADAL" clId="{543C870D-55E7-49EC-8E22-25CE76A100FC}" dt="2022-01-14T10:37:33.177" v="1083" actId="14100"/>
          <ac:picMkLst>
            <pc:docMk/>
            <pc:sldMk cId="4240300181" sldId="274"/>
            <ac:picMk id="10244" creationId="{00000000-0000-0000-0000-000000000000}"/>
          </ac:picMkLst>
        </pc:picChg>
      </pc:sldChg>
      <pc:sldChg chg="del">
        <pc:chgData name="Gerjan de Ruiter" userId="5d7c516b-9dcd-41a8-99d3-54425d29895b" providerId="ADAL" clId="{543C870D-55E7-49EC-8E22-25CE76A100FC}" dt="2022-01-14T10:24:05.099" v="5" actId="47"/>
        <pc:sldMkLst>
          <pc:docMk/>
          <pc:sldMk cId="697162296" sldId="275"/>
        </pc:sldMkLst>
      </pc:sldChg>
      <pc:sldChg chg="addSp delSp modSp new mod modNotesTx">
        <pc:chgData name="Gerjan de Ruiter" userId="5d7c516b-9dcd-41a8-99d3-54425d29895b" providerId="ADAL" clId="{543C870D-55E7-49EC-8E22-25CE76A100FC}" dt="2022-01-14T10:42:57.255" v="1429" actId="20577"/>
        <pc:sldMkLst>
          <pc:docMk/>
          <pc:sldMk cId="3946090327" sldId="275"/>
        </pc:sldMkLst>
        <pc:spChg chg="mod">
          <ac:chgData name="Gerjan de Ruiter" userId="5d7c516b-9dcd-41a8-99d3-54425d29895b" providerId="ADAL" clId="{543C870D-55E7-49EC-8E22-25CE76A100FC}" dt="2022-01-14T10:27:15.805" v="108" actId="14100"/>
          <ac:spMkLst>
            <pc:docMk/>
            <pc:sldMk cId="3946090327" sldId="275"/>
            <ac:spMk id="2" creationId="{633D9E69-52A7-4271-8AB4-C540E36A4BE7}"/>
          </ac:spMkLst>
        </pc:spChg>
        <pc:spChg chg="mod">
          <ac:chgData name="Gerjan de Ruiter" userId="5d7c516b-9dcd-41a8-99d3-54425d29895b" providerId="ADAL" clId="{543C870D-55E7-49EC-8E22-25CE76A100FC}" dt="2022-01-14T10:42:57.255" v="1429" actId="20577"/>
          <ac:spMkLst>
            <pc:docMk/>
            <pc:sldMk cId="3946090327" sldId="275"/>
            <ac:spMk id="3" creationId="{CD7F0976-87A9-475A-AE74-9351140BB1AC}"/>
          </ac:spMkLst>
        </pc:spChg>
        <pc:spChg chg="add del">
          <ac:chgData name="Gerjan de Ruiter" userId="5d7c516b-9dcd-41a8-99d3-54425d29895b" providerId="ADAL" clId="{543C870D-55E7-49EC-8E22-25CE76A100FC}" dt="2022-01-14T10:30:01.060" v="546"/>
          <ac:spMkLst>
            <pc:docMk/>
            <pc:sldMk cId="3946090327" sldId="275"/>
            <ac:spMk id="4" creationId="{2D29D196-5C41-464D-AE4A-9314DD595339}"/>
          </ac:spMkLst>
        </pc:spChg>
        <pc:graphicFrameChg chg="add del mod modGraphic">
          <ac:chgData name="Gerjan de Ruiter" userId="5d7c516b-9dcd-41a8-99d3-54425d29895b" providerId="ADAL" clId="{543C870D-55E7-49EC-8E22-25CE76A100FC}" dt="2022-01-14T10:25:11.855" v="15"/>
          <ac:graphicFrameMkLst>
            <pc:docMk/>
            <pc:sldMk cId="3946090327" sldId="275"/>
            <ac:graphicFrameMk id="5" creationId="{657E8EA2-64F0-4CEB-B8E3-133EA55F25F1}"/>
          </ac:graphicFrameMkLst>
        </pc:graphicFrameChg>
        <pc:picChg chg="add mod">
          <ac:chgData name="Gerjan de Ruiter" userId="5d7c516b-9dcd-41a8-99d3-54425d29895b" providerId="ADAL" clId="{543C870D-55E7-49EC-8E22-25CE76A100FC}" dt="2022-01-14T10:30:02.509" v="547" actId="1076"/>
          <ac:picMkLst>
            <pc:docMk/>
            <pc:sldMk cId="3946090327" sldId="275"/>
            <ac:picMk id="6" creationId="{607027E5-3F9C-4799-A1E6-6EDE9B360194}"/>
          </ac:picMkLst>
        </pc:picChg>
      </pc:sldChg>
    </pc:docChg>
  </pc:docChgLst>
  <pc:docChgLst>
    <pc:chgData name="Gerjan de Ruiter" userId="5d7c516b-9dcd-41a8-99d3-54425d29895b" providerId="ADAL" clId="{FB7D9D62-A8A3-4D2B-BC89-76C7A685BFD5}"/>
    <pc:docChg chg="undo custSel addSld delSld modSld">
      <pc:chgData name="Gerjan de Ruiter" userId="5d7c516b-9dcd-41a8-99d3-54425d29895b" providerId="ADAL" clId="{FB7D9D62-A8A3-4D2B-BC89-76C7A685BFD5}" dt="2021-11-19T10:06:29.046" v="422"/>
      <pc:docMkLst>
        <pc:docMk/>
      </pc:docMkLst>
      <pc:sldChg chg="addSp delSp modSp new del mod modClrScheme chgLayout">
        <pc:chgData name="Gerjan de Ruiter" userId="5d7c516b-9dcd-41a8-99d3-54425d29895b" providerId="ADAL" clId="{FB7D9D62-A8A3-4D2B-BC89-76C7A685BFD5}" dt="2021-11-19T09:57:20.672" v="195" actId="47"/>
        <pc:sldMkLst>
          <pc:docMk/>
          <pc:sldMk cId="2042698687" sldId="256"/>
        </pc:sldMkLst>
        <pc:spChg chg="del mod">
          <ac:chgData name="Gerjan de Ruiter" userId="5d7c516b-9dcd-41a8-99d3-54425d29895b" providerId="ADAL" clId="{FB7D9D62-A8A3-4D2B-BC89-76C7A685BFD5}" dt="2021-11-19T09:45:13.552" v="2" actId="26606"/>
          <ac:spMkLst>
            <pc:docMk/>
            <pc:sldMk cId="2042698687" sldId="256"/>
            <ac:spMk id="2" creationId="{D4C0D637-C117-42FC-97DA-C3803E9FE5DF}"/>
          </ac:spMkLst>
        </pc:spChg>
        <pc:spChg chg="del mod">
          <ac:chgData name="Gerjan de Ruiter" userId="5d7c516b-9dcd-41a8-99d3-54425d29895b" providerId="ADAL" clId="{FB7D9D62-A8A3-4D2B-BC89-76C7A685BFD5}" dt="2021-11-19T09:45:13.552" v="2" actId="26606"/>
          <ac:spMkLst>
            <pc:docMk/>
            <pc:sldMk cId="2042698687" sldId="256"/>
            <ac:spMk id="3" creationId="{A999C9AA-2AFD-470D-9830-13A092FC021D}"/>
          </ac:spMkLst>
        </pc:spChg>
        <pc:spChg chg="add mod">
          <ac:chgData name="Gerjan de Ruiter" userId="5d7c516b-9dcd-41a8-99d3-54425d29895b" providerId="ADAL" clId="{FB7D9D62-A8A3-4D2B-BC89-76C7A685BFD5}" dt="2021-11-19T09:45:24.527" v="42" actId="20577"/>
          <ac:spMkLst>
            <pc:docMk/>
            <pc:sldMk cId="2042698687" sldId="256"/>
            <ac:spMk id="8" creationId="{4DB13CA3-C402-4758-ABAD-9AAA3F28DFBE}"/>
          </ac:spMkLst>
        </pc:spChg>
        <pc:spChg chg="add mod">
          <ac:chgData name="Gerjan de Ruiter" userId="5d7c516b-9dcd-41a8-99d3-54425d29895b" providerId="ADAL" clId="{FB7D9D62-A8A3-4D2B-BC89-76C7A685BFD5}" dt="2021-11-19T09:45:17.904" v="20" actId="20577"/>
          <ac:spMkLst>
            <pc:docMk/>
            <pc:sldMk cId="2042698687" sldId="256"/>
            <ac:spMk id="10" creationId="{7D6AF0C5-B485-4ABF-9777-19C50E772C62}"/>
          </ac:spMkLst>
        </pc:spChg>
      </pc:sldChg>
      <pc:sldChg chg="addSp delSp modSp add mod modClrScheme chgLayout">
        <pc:chgData name="Gerjan de Ruiter" userId="5d7c516b-9dcd-41a8-99d3-54425d29895b" providerId="ADAL" clId="{FB7D9D62-A8A3-4D2B-BC89-76C7A685BFD5}" dt="2021-11-19T09:57:09.945" v="194" actId="1076"/>
        <pc:sldMkLst>
          <pc:docMk/>
          <pc:sldMk cId="1054132113" sldId="257"/>
        </pc:sldMkLst>
        <pc:spChg chg="mod ord">
          <ac:chgData name="Gerjan de Ruiter" userId="5d7c516b-9dcd-41a8-99d3-54425d29895b" providerId="ADAL" clId="{FB7D9D62-A8A3-4D2B-BC89-76C7A685BFD5}" dt="2021-11-19T09:57:07.116" v="192" actId="26606"/>
          <ac:spMkLst>
            <pc:docMk/>
            <pc:sldMk cId="1054132113" sldId="257"/>
            <ac:spMk id="2" creationId="{00000000-0000-0000-0000-000000000000}"/>
          </ac:spMkLst>
        </pc:spChg>
        <pc:spChg chg="mod ord">
          <ac:chgData name="Gerjan de Ruiter" userId="5d7c516b-9dcd-41a8-99d3-54425d29895b" providerId="ADAL" clId="{FB7D9D62-A8A3-4D2B-BC89-76C7A685BFD5}" dt="2021-11-19T09:57:07.116" v="192" actId="26606"/>
          <ac:spMkLst>
            <pc:docMk/>
            <pc:sldMk cId="1054132113" sldId="257"/>
            <ac:spMk id="3" creationId="{00000000-0000-0000-0000-000000000000}"/>
          </ac:spMkLst>
        </pc:spChg>
        <pc:spChg chg="add del mod ord">
          <ac:chgData name="Gerjan de Ruiter" userId="5d7c516b-9dcd-41a8-99d3-54425d29895b" providerId="ADAL" clId="{FB7D9D62-A8A3-4D2B-BC89-76C7A685BFD5}" dt="2021-11-19T09:57:02.484" v="189"/>
          <ac:spMkLst>
            <pc:docMk/>
            <pc:sldMk cId="1054132113" sldId="257"/>
            <ac:spMk id="4" creationId="{B297E961-7DE0-485E-A7B2-C50F31ACF02D}"/>
          </ac:spMkLst>
        </pc:spChg>
        <pc:spChg chg="add del mod ord">
          <ac:chgData name="Gerjan de Ruiter" userId="5d7c516b-9dcd-41a8-99d3-54425d29895b" providerId="ADAL" clId="{FB7D9D62-A8A3-4D2B-BC89-76C7A685BFD5}" dt="2021-11-19T09:57:07.116" v="192" actId="26606"/>
          <ac:spMkLst>
            <pc:docMk/>
            <pc:sldMk cId="1054132113" sldId="257"/>
            <ac:spMk id="5" creationId="{28F2B346-29FB-420D-8308-9C57F2A9C2D1}"/>
          </ac:spMkLst>
        </pc:spChg>
        <pc:picChg chg="add mod">
          <ac:chgData name="Gerjan de Ruiter" userId="5d7c516b-9dcd-41a8-99d3-54425d29895b" providerId="ADAL" clId="{FB7D9D62-A8A3-4D2B-BC89-76C7A685BFD5}" dt="2021-11-19T09:57:09.945" v="194" actId="1076"/>
          <ac:picMkLst>
            <pc:docMk/>
            <pc:sldMk cId="1054132113" sldId="257"/>
            <ac:picMk id="8" creationId="{A10C4634-32F9-4D5C-99AB-FAF7E6184008}"/>
          </ac:picMkLst>
        </pc:picChg>
        <pc:picChg chg="del">
          <ac:chgData name="Gerjan de Ruiter" userId="5d7c516b-9dcd-41a8-99d3-54425d29895b" providerId="ADAL" clId="{FB7D9D62-A8A3-4D2B-BC89-76C7A685BFD5}" dt="2021-11-19T09:57:00.836" v="188" actId="21"/>
          <ac:picMkLst>
            <pc:docMk/>
            <pc:sldMk cId="1054132113" sldId="257"/>
            <ac:picMk id="9218" creationId="{00000000-0000-0000-0000-000000000000}"/>
          </ac:picMkLst>
        </pc:picChg>
        <pc:picChg chg="del mod">
          <ac:chgData name="Gerjan de Ruiter" userId="5d7c516b-9dcd-41a8-99d3-54425d29895b" providerId="ADAL" clId="{FB7D9D62-A8A3-4D2B-BC89-76C7A685BFD5}" dt="2021-11-19T09:56:41.111" v="173" actId="478"/>
          <ac:picMkLst>
            <pc:docMk/>
            <pc:sldMk cId="1054132113" sldId="257"/>
            <ac:picMk id="9220" creationId="{00000000-0000-0000-0000-000000000000}"/>
          </ac:picMkLst>
        </pc:picChg>
      </pc:sldChg>
      <pc:sldChg chg="addSp modSp add mod modMedia modClrScheme chgLayout">
        <pc:chgData name="Gerjan de Ruiter" userId="5d7c516b-9dcd-41a8-99d3-54425d29895b" providerId="ADAL" clId="{FB7D9D62-A8A3-4D2B-BC89-76C7A685BFD5}" dt="2021-11-19T10:04:20.605" v="247" actId="20577"/>
        <pc:sldMkLst>
          <pc:docMk/>
          <pc:sldMk cId="1900244631" sldId="258"/>
        </pc:sldMkLst>
        <pc:spChg chg="mod">
          <ac:chgData name="Gerjan de Ruiter" userId="5d7c516b-9dcd-41a8-99d3-54425d29895b" providerId="ADAL" clId="{FB7D9D62-A8A3-4D2B-BC89-76C7A685BFD5}" dt="2021-11-19T09:47:01.510" v="69" actId="20577"/>
          <ac:spMkLst>
            <pc:docMk/>
            <pc:sldMk cId="1900244631" sldId="258"/>
            <ac:spMk id="2" creationId="{00000000-0000-0000-0000-000000000000}"/>
          </ac:spMkLst>
        </pc:spChg>
        <pc:spChg chg="mod">
          <ac:chgData name="Gerjan de Ruiter" userId="5d7c516b-9dcd-41a8-99d3-54425d29895b" providerId="ADAL" clId="{FB7D9D62-A8A3-4D2B-BC89-76C7A685BFD5}" dt="2021-11-19T10:04:20.605" v="247" actId="20577"/>
          <ac:spMkLst>
            <pc:docMk/>
            <pc:sldMk cId="1900244631" sldId="258"/>
            <ac:spMk id="3" creationId="{00000000-0000-0000-0000-000000000000}"/>
          </ac:spMkLst>
        </pc:spChg>
        <pc:picChg chg="add mod">
          <ac:chgData name="Gerjan de Ruiter" userId="5d7c516b-9dcd-41a8-99d3-54425d29895b" providerId="ADAL" clId="{FB7D9D62-A8A3-4D2B-BC89-76C7A685BFD5}" dt="2021-11-19T09:46:58.863" v="66"/>
          <ac:picMkLst>
            <pc:docMk/>
            <pc:sldMk cId="1900244631" sldId="258"/>
            <ac:picMk id="5" creationId="{C4BDD76E-1036-4497-85F5-469422858C92}"/>
          </ac:picMkLst>
        </pc:picChg>
      </pc:sldChg>
      <pc:sldChg chg="addSp delSp modSp add mod">
        <pc:chgData name="Gerjan de Ruiter" userId="5d7c516b-9dcd-41a8-99d3-54425d29895b" providerId="ADAL" clId="{FB7D9D62-A8A3-4D2B-BC89-76C7A685BFD5}" dt="2021-11-19T09:55:46.109" v="145" actId="1076"/>
        <pc:sldMkLst>
          <pc:docMk/>
          <pc:sldMk cId="4192661210" sldId="260"/>
        </pc:sldMkLst>
        <pc:spChg chg="del">
          <ac:chgData name="Gerjan de Ruiter" userId="5d7c516b-9dcd-41a8-99d3-54425d29895b" providerId="ADAL" clId="{FB7D9D62-A8A3-4D2B-BC89-76C7A685BFD5}" dt="2021-11-19T09:55:33.705" v="140" actId="478"/>
          <ac:spMkLst>
            <pc:docMk/>
            <pc:sldMk cId="4192661210" sldId="260"/>
            <ac:spMk id="3" creationId="{00000000-0000-0000-0000-000000000000}"/>
          </ac:spMkLst>
        </pc:spChg>
        <pc:spChg chg="add del mod">
          <ac:chgData name="Gerjan de Ruiter" userId="5d7c516b-9dcd-41a8-99d3-54425d29895b" providerId="ADAL" clId="{FB7D9D62-A8A3-4D2B-BC89-76C7A685BFD5}" dt="2021-11-19T09:55:40.510" v="142" actId="478"/>
          <ac:spMkLst>
            <pc:docMk/>
            <pc:sldMk cId="4192661210" sldId="260"/>
            <ac:spMk id="4" creationId="{AF49287D-A403-40B7-A41F-2A011D653009}"/>
          </ac:spMkLst>
        </pc:spChg>
        <pc:picChg chg="mod">
          <ac:chgData name="Gerjan de Ruiter" userId="5d7c516b-9dcd-41a8-99d3-54425d29895b" providerId="ADAL" clId="{FB7D9D62-A8A3-4D2B-BC89-76C7A685BFD5}" dt="2021-11-19T09:55:46.109" v="145" actId="1076"/>
          <ac:picMkLst>
            <pc:docMk/>
            <pc:sldMk cId="4192661210" sldId="260"/>
            <ac:picMk id="5" creationId="{00000000-0000-0000-0000-000000000000}"/>
          </ac:picMkLst>
        </pc:picChg>
      </pc:sldChg>
      <pc:sldChg chg="modSp add mod">
        <pc:chgData name="Gerjan de Ruiter" userId="5d7c516b-9dcd-41a8-99d3-54425d29895b" providerId="ADAL" clId="{FB7D9D62-A8A3-4D2B-BC89-76C7A685BFD5}" dt="2021-11-19T09:55:20.694" v="137" actId="1076"/>
        <pc:sldMkLst>
          <pc:docMk/>
          <pc:sldMk cId="1046626215" sldId="262"/>
        </pc:sldMkLst>
        <pc:picChg chg="mod">
          <ac:chgData name="Gerjan de Ruiter" userId="5d7c516b-9dcd-41a8-99d3-54425d29895b" providerId="ADAL" clId="{FB7D9D62-A8A3-4D2B-BC89-76C7A685BFD5}" dt="2021-11-19T09:55:20.694" v="137" actId="1076"/>
          <ac:picMkLst>
            <pc:docMk/>
            <pc:sldMk cId="1046626215" sldId="262"/>
            <ac:picMk id="7169" creationId="{00000000-0000-0000-0000-000000000000}"/>
          </ac:picMkLst>
        </pc:picChg>
      </pc:sldChg>
      <pc:sldChg chg="addSp delSp modSp add mod modClrScheme chgLayout">
        <pc:chgData name="Gerjan de Ruiter" userId="5d7c516b-9dcd-41a8-99d3-54425d29895b" providerId="ADAL" clId="{FB7D9D62-A8A3-4D2B-BC89-76C7A685BFD5}" dt="2021-11-19T09:48:05.443" v="74" actId="1076"/>
        <pc:sldMkLst>
          <pc:docMk/>
          <pc:sldMk cId="1512741525" sldId="264"/>
        </pc:sldMkLst>
        <pc:spChg chg="mod">
          <ac:chgData name="Gerjan de Ruiter" userId="5d7c516b-9dcd-41a8-99d3-54425d29895b" providerId="ADAL" clId="{FB7D9D62-A8A3-4D2B-BC89-76C7A685BFD5}" dt="2021-11-19T09:47:17.452" v="70" actId="26606"/>
          <ac:spMkLst>
            <pc:docMk/>
            <pc:sldMk cId="1512741525" sldId="264"/>
            <ac:spMk id="2" creationId="{00000000-0000-0000-0000-000000000000}"/>
          </ac:spMkLst>
        </pc:spChg>
        <pc:spChg chg="del">
          <ac:chgData name="Gerjan de Ruiter" userId="5d7c516b-9dcd-41a8-99d3-54425d29895b" providerId="ADAL" clId="{FB7D9D62-A8A3-4D2B-BC89-76C7A685BFD5}" dt="2021-11-19T09:47:17.452" v="70" actId="26606"/>
          <ac:spMkLst>
            <pc:docMk/>
            <pc:sldMk cId="1512741525" sldId="264"/>
            <ac:spMk id="3" creationId="{00000000-0000-0000-0000-000000000000}"/>
          </ac:spMkLst>
        </pc:spChg>
        <pc:spChg chg="add del mod">
          <ac:chgData name="Gerjan de Ruiter" userId="5d7c516b-9dcd-41a8-99d3-54425d29895b" providerId="ADAL" clId="{FB7D9D62-A8A3-4D2B-BC89-76C7A685BFD5}" dt="2021-11-19T09:47:59.375" v="71"/>
          <ac:spMkLst>
            <pc:docMk/>
            <pc:sldMk cId="1512741525" sldId="264"/>
            <ac:spMk id="9" creationId="{B0062A80-CBB5-46B2-BE83-FC524E51C287}"/>
          </ac:spMkLst>
        </pc:spChg>
        <pc:graphicFrameChg chg="add mod">
          <ac:chgData name="Gerjan de Ruiter" userId="5d7c516b-9dcd-41a8-99d3-54425d29895b" providerId="ADAL" clId="{FB7D9D62-A8A3-4D2B-BC89-76C7A685BFD5}" dt="2021-11-19T09:47:17.452" v="70" actId="26606"/>
          <ac:graphicFrameMkLst>
            <pc:docMk/>
            <pc:sldMk cId="1512741525" sldId="264"/>
            <ac:graphicFrameMk id="5" creationId="{DF7065EF-F80F-4AC4-86A8-8C7ED59B816A}"/>
          </ac:graphicFrameMkLst>
        </pc:graphicFrameChg>
        <pc:picChg chg="add mod">
          <ac:chgData name="Gerjan de Ruiter" userId="5d7c516b-9dcd-41a8-99d3-54425d29895b" providerId="ADAL" clId="{FB7D9D62-A8A3-4D2B-BC89-76C7A685BFD5}" dt="2021-11-19T09:48:05.443" v="74" actId="1076"/>
          <ac:picMkLst>
            <pc:docMk/>
            <pc:sldMk cId="1512741525" sldId="264"/>
            <ac:picMk id="1026" creationId="{B68799C2-15EF-44A7-BE2C-7283BAF50C33}"/>
          </ac:picMkLst>
        </pc:picChg>
      </pc:sldChg>
      <pc:sldChg chg="addSp delSp modSp add mod modClrScheme modAnim chgLayout">
        <pc:chgData name="Gerjan de Ruiter" userId="5d7c516b-9dcd-41a8-99d3-54425d29895b" providerId="ADAL" clId="{FB7D9D62-A8A3-4D2B-BC89-76C7A685BFD5}" dt="2021-11-19T10:03:34.514" v="224"/>
        <pc:sldMkLst>
          <pc:docMk/>
          <pc:sldMk cId="0" sldId="266"/>
        </pc:sldMkLst>
        <pc:spChg chg="add mod ord">
          <ac:chgData name="Gerjan de Ruiter" userId="5d7c516b-9dcd-41a8-99d3-54425d29895b" providerId="ADAL" clId="{FB7D9D62-A8A3-4D2B-BC89-76C7A685BFD5}" dt="2021-11-19T10:03:31.089" v="223" actId="1076"/>
          <ac:spMkLst>
            <pc:docMk/>
            <pc:sldMk cId="0" sldId="266"/>
            <ac:spMk id="2" creationId="{3B4D11D1-4ECC-4A75-B846-5D4667BFA845}"/>
          </ac:spMkLst>
        </pc:spChg>
        <pc:spChg chg="add del mod ord">
          <ac:chgData name="Gerjan de Ruiter" userId="5d7c516b-9dcd-41a8-99d3-54425d29895b" providerId="ADAL" clId="{FB7D9D62-A8A3-4D2B-BC89-76C7A685BFD5}" dt="2021-11-19T09:58:13.933" v="199"/>
          <ac:spMkLst>
            <pc:docMk/>
            <pc:sldMk cId="0" sldId="266"/>
            <ac:spMk id="3" creationId="{538EC0D9-D29D-4951-861D-AA2E435FBFCB}"/>
          </ac:spMkLst>
        </pc:spChg>
        <pc:spChg chg="add del mod ord">
          <ac:chgData name="Gerjan de Ruiter" userId="5d7c516b-9dcd-41a8-99d3-54425d29895b" providerId="ADAL" clId="{FB7D9D62-A8A3-4D2B-BC89-76C7A685BFD5}" dt="2021-11-19T09:58:18.797" v="200" actId="26606"/>
          <ac:spMkLst>
            <pc:docMk/>
            <pc:sldMk cId="0" sldId="266"/>
            <ac:spMk id="4" creationId="{2CE346F3-BAE3-4F27-B156-866E96343823}"/>
          </ac:spMkLst>
        </pc:spChg>
        <pc:spChg chg="add del mod">
          <ac:chgData name="Gerjan de Ruiter" userId="5d7c516b-9dcd-41a8-99d3-54425d29895b" providerId="ADAL" clId="{FB7D9D62-A8A3-4D2B-BC89-76C7A685BFD5}" dt="2021-11-19T10:02:57.812" v="217"/>
          <ac:spMkLst>
            <pc:docMk/>
            <pc:sldMk cId="0" sldId="266"/>
            <ac:spMk id="6" creationId="{2529E425-81A1-43C2-A5DE-0B6F42BFD623}"/>
          </ac:spMkLst>
        </pc:spChg>
        <pc:spChg chg="del">
          <ac:chgData name="Gerjan de Ruiter" userId="5d7c516b-9dcd-41a8-99d3-54425d29895b" providerId="ADAL" clId="{FB7D9D62-A8A3-4D2B-BC89-76C7A685BFD5}" dt="2021-11-19T09:56:11.967" v="149" actId="478"/>
          <ac:spMkLst>
            <pc:docMk/>
            <pc:sldMk cId="0" sldId="266"/>
            <ac:spMk id="7" creationId="{00000000-0000-0000-0000-000000000000}"/>
          </ac:spMkLst>
        </pc:spChg>
        <pc:spChg chg="mod ord">
          <ac:chgData name="Gerjan de Ruiter" userId="5d7c516b-9dcd-41a8-99d3-54425d29895b" providerId="ADAL" clId="{FB7D9D62-A8A3-4D2B-BC89-76C7A685BFD5}" dt="2021-11-19T10:03:03.917" v="218" actId="26606"/>
          <ac:spMkLst>
            <pc:docMk/>
            <pc:sldMk cId="0" sldId="266"/>
            <ac:spMk id="9" creationId="{00000000-0000-0000-0000-000000000000}"/>
          </ac:spMkLst>
        </pc:spChg>
        <pc:picChg chg="add del mod modCrop">
          <ac:chgData name="Gerjan de Ruiter" userId="5d7c516b-9dcd-41a8-99d3-54425d29895b" providerId="ADAL" clId="{FB7D9D62-A8A3-4D2B-BC89-76C7A685BFD5}" dt="2021-11-19T10:02:53.828" v="216" actId="478"/>
          <ac:picMkLst>
            <pc:docMk/>
            <pc:sldMk cId="0" sldId="266"/>
            <ac:picMk id="2050" creationId="{66B4558E-32F8-44E2-9F2B-1B5E25FF2A12}"/>
          </ac:picMkLst>
        </pc:picChg>
        <pc:picChg chg="add mod">
          <ac:chgData name="Gerjan de Ruiter" userId="5d7c516b-9dcd-41a8-99d3-54425d29895b" providerId="ADAL" clId="{FB7D9D62-A8A3-4D2B-BC89-76C7A685BFD5}" dt="2021-11-19T10:03:26.600" v="222" actId="12788"/>
          <ac:picMkLst>
            <pc:docMk/>
            <pc:sldMk cId="0" sldId="266"/>
            <ac:picMk id="2052" creationId="{CC62B6CD-2203-4C00-9DCA-B6AA8022A357}"/>
          </ac:picMkLst>
        </pc:picChg>
      </pc:sldChg>
      <pc:sldChg chg="modSp add mod">
        <pc:chgData name="Gerjan de Ruiter" userId="5d7c516b-9dcd-41a8-99d3-54425d29895b" providerId="ADAL" clId="{FB7D9D62-A8A3-4D2B-BC89-76C7A685BFD5}" dt="2021-11-19T09:54:30.023" v="128" actId="114"/>
        <pc:sldMkLst>
          <pc:docMk/>
          <pc:sldMk cId="0" sldId="267"/>
        </pc:sldMkLst>
        <pc:spChg chg="mod">
          <ac:chgData name="Gerjan de Ruiter" userId="5d7c516b-9dcd-41a8-99d3-54425d29895b" providerId="ADAL" clId="{FB7D9D62-A8A3-4D2B-BC89-76C7A685BFD5}" dt="2021-11-19T09:54:30.023" v="128" actId="114"/>
          <ac:spMkLst>
            <pc:docMk/>
            <pc:sldMk cId="0" sldId="267"/>
            <ac:spMk id="5" creationId="{00000000-0000-0000-0000-000000000000}"/>
          </ac:spMkLst>
        </pc:spChg>
        <pc:picChg chg="mod">
          <ac:chgData name="Gerjan de Ruiter" userId="5d7c516b-9dcd-41a8-99d3-54425d29895b" providerId="ADAL" clId="{FB7D9D62-A8A3-4D2B-BC89-76C7A685BFD5}" dt="2021-11-19T09:54:22.605" v="124" actId="1076"/>
          <ac:picMkLst>
            <pc:docMk/>
            <pc:sldMk cId="0" sldId="267"/>
            <ac:picMk id="26626" creationId="{00000000-0000-0000-0000-000000000000}"/>
          </ac:picMkLst>
        </pc:picChg>
      </pc:sldChg>
      <pc:sldChg chg="addSp delSp modSp add mod modClrScheme chgLayout">
        <pc:chgData name="Gerjan de Ruiter" userId="5d7c516b-9dcd-41a8-99d3-54425d29895b" providerId="ADAL" clId="{FB7D9D62-A8A3-4D2B-BC89-76C7A685BFD5}" dt="2021-11-19T09:54:44.950" v="134" actId="114"/>
        <pc:sldMkLst>
          <pc:docMk/>
          <pc:sldMk cId="0" sldId="268"/>
        </pc:sldMkLst>
        <pc:spChg chg="add del mod ord">
          <ac:chgData name="Gerjan de Ruiter" userId="5d7c516b-9dcd-41a8-99d3-54425d29895b" providerId="ADAL" clId="{FB7D9D62-A8A3-4D2B-BC89-76C7A685BFD5}" dt="2021-11-19T09:53:48.248" v="119" actId="26606"/>
          <ac:spMkLst>
            <pc:docMk/>
            <pc:sldMk cId="0" sldId="268"/>
            <ac:spMk id="2" creationId="{D5834966-A676-4DC6-ABC2-9D1180510910}"/>
          </ac:spMkLst>
        </pc:spChg>
        <pc:spChg chg="add del mod ord">
          <ac:chgData name="Gerjan de Ruiter" userId="5d7c516b-9dcd-41a8-99d3-54425d29895b" providerId="ADAL" clId="{FB7D9D62-A8A3-4D2B-BC89-76C7A685BFD5}" dt="2021-11-19T09:53:48.248" v="119" actId="26606"/>
          <ac:spMkLst>
            <pc:docMk/>
            <pc:sldMk cId="0" sldId="268"/>
            <ac:spMk id="3" creationId="{8D20F89D-5EB5-4C05-948B-9CA92E2CDA92}"/>
          </ac:spMkLst>
        </pc:spChg>
        <pc:spChg chg="mod ord">
          <ac:chgData name="Gerjan de Ruiter" userId="5d7c516b-9dcd-41a8-99d3-54425d29895b" providerId="ADAL" clId="{FB7D9D62-A8A3-4D2B-BC89-76C7A685BFD5}" dt="2021-11-19T09:54:44.950" v="134" actId="114"/>
          <ac:spMkLst>
            <pc:docMk/>
            <pc:sldMk cId="0" sldId="268"/>
            <ac:spMk id="7" creationId="{00000000-0000-0000-0000-000000000000}"/>
          </ac:spMkLst>
        </pc:spChg>
        <pc:spChg chg="mod ord">
          <ac:chgData name="Gerjan de Ruiter" userId="5d7c516b-9dcd-41a8-99d3-54425d29895b" providerId="ADAL" clId="{FB7D9D62-A8A3-4D2B-BC89-76C7A685BFD5}" dt="2021-11-19T09:53:48.248" v="119" actId="26606"/>
          <ac:spMkLst>
            <pc:docMk/>
            <pc:sldMk cId="0" sldId="268"/>
            <ac:spMk id="8" creationId="{00000000-0000-0000-0000-000000000000}"/>
          </ac:spMkLst>
        </pc:spChg>
        <pc:spChg chg="add mod">
          <ac:chgData name="Gerjan de Ruiter" userId="5d7c516b-9dcd-41a8-99d3-54425d29895b" providerId="ADAL" clId="{FB7D9D62-A8A3-4D2B-BC89-76C7A685BFD5}" dt="2021-11-19T09:53:48.248" v="119" actId="26606"/>
          <ac:spMkLst>
            <pc:docMk/>
            <pc:sldMk cId="0" sldId="268"/>
            <ac:spMk id="71" creationId="{4B5EFA79-B179-4855-84AF-CD8ADC2C7204}"/>
          </ac:spMkLst>
        </pc:spChg>
        <pc:picChg chg="mod ord">
          <ac:chgData name="Gerjan de Ruiter" userId="5d7c516b-9dcd-41a8-99d3-54425d29895b" providerId="ADAL" clId="{FB7D9D62-A8A3-4D2B-BC89-76C7A685BFD5}" dt="2021-11-19T09:53:55.489" v="121" actId="1076"/>
          <ac:picMkLst>
            <pc:docMk/>
            <pc:sldMk cId="0" sldId="268"/>
            <ac:picMk id="27650" creationId="{00000000-0000-0000-0000-000000000000}"/>
          </ac:picMkLst>
        </pc:picChg>
      </pc:sldChg>
      <pc:sldChg chg="modSp add mod">
        <pc:chgData name="Gerjan de Ruiter" userId="5d7c516b-9dcd-41a8-99d3-54425d29895b" providerId="ADAL" clId="{FB7D9D62-A8A3-4D2B-BC89-76C7A685BFD5}" dt="2021-11-19T09:51:18.294" v="115" actId="113"/>
        <pc:sldMkLst>
          <pc:docMk/>
          <pc:sldMk cId="0" sldId="269"/>
        </pc:sldMkLst>
        <pc:spChg chg="mod">
          <ac:chgData name="Gerjan de Ruiter" userId="5d7c516b-9dcd-41a8-99d3-54425d29895b" providerId="ADAL" clId="{FB7D9D62-A8A3-4D2B-BC89-76C7A685BFD5}" dt="2021-11-19T09:51:18.294" v="115" actId="113"/>
          <ac:spMkLst>
            <pc:docMk/>
            <pc:sldMk cId="0" sldId="269"/>
            <ac:spMk id="7" creationId="{00000000-0000-0000-0000-000000000000}"/>
          </ac:spMkLst>
        </pc:spChg>
        <pc:picChg chg="mod">
          <ac:chgData name="Gerjan de Ruiter" userId="5d7c516b-9dcd-41a8-99d3-54425d29895b" providerId="ADAL" clId="{FB7D9D62-A8A3-4D2B-BC89-76C7A685BFD5}" dt="2021-11-19T09:50:17.717" v="108" actId="1076"/>
          <ac:picMkLst>
            <pc:docMk/>
            <pc:sldMk cId="0" sldId="269"/>
            <ac:picMk id="29698" creationId="{00000000-0000-0000-0000-000000000000}"/>
          </ac:picMkLst>
        </pc:picChg>
        <pc:picChg chg="mod">
          <ac:chgData name="Gerjan de Ruiter" userId="5d7c516b-9dcd-41a8-99d3-54425d29895b" providerId="ADAL" clId="{FB7D9D62-A8A3-4D2B-BC89-76C7A685BFD5}" dt="2021-11-19T09:50:21.136" v="109" actId="1076"/>
          <ac:picMkLst>
            <pc:docMk/>
            <pc:sldMk cId="0" sldId="269"/>
            <ac:picMk id="29699" creationId="{00000000-0000-0000-0000-000000000000}"/>
          </ac:picMkLst>
        </pc:picChg>
      </pc:sldChg>
      <pc:sldChg chg="modSp add mod modClrScheme modAnim chgLayout">
        <pc:chgData name="Gerjan de Ruiter" userId="5d7c516b-9dcd-41a8-99d3-54425d29895b" providerId="ADAL" clId="{FB7D9D62-A8A3-4D2B-BC89-76C7A685BFD5}" dt="2021-11-19T10:05:00.728" v="332"/>
        <pc:sldMkLst>
          <pc:docMk/>
          <pc:sldMk cId="0" sldId="270"/>
        </pc:sldMkLst>
        <pc:spChg chg="mod ord">
          <ac:chgData name="Gerjan de Ruiter" userId="5d7c516b-9dcd-41a8-99d3-54425d29895b" providerId="ADAL" clId="{FB7D9D62-A8A3-4D2B-BC89-76C7A685BFD5}" dt="2021-11-19T10:04:57.783" v="331" actId="113"/>
          <ac:spMkLst>
            <pc:docMk/>
            <pc:sldMk cId="0" sldId="270"/>
            <ac:spMk id="7" creationId="{00000000-0000-0000-0000-000000000000}"/>
          </ac:spMkLst>
        </pc:spChg>
        <pc:spChg chg="mod">
          <ac:chgData name="Gerjan de Ruiter" userId="5d7c516b-9dcd-41a8-99d3-54425d29895b" providerId="ADAL" clId="{FB7D9D62-A8A3-4D2B-BC89-76C7A685BFD5}" dt="2021-11-19T09:48:13.304" v="75" actId="26606"/>
          <ac:spMkLst>
            <pc:docMk/>
            <pc:sldMk cId="0" sldId="270"/>
            <ac:spMk id="8" creationId="{00000000-0000-0000-0000-000000000000}"/>
          </ac:spMkLst>
        </pc:spChg>
        <pc:picChg chg="mod">
          <ac:chgData name="Gerjan de Ruiter" userId="5d7c516b-9dcd-41a8-99d3-54425d29895b" providerId="ADAL" clId="{FB7D9D62-A8A3-4D2B-BC89-76C7A685BFD5}" dt="2021-11-19T09:48:13.304" v="75" actId="26606"/>
          <ac:picMkLst>
            <pc:docMk/>
            <pc:sldMk cId="0" sldId="270"/>
            <ac:picMk id="30724" creationId="{00000000-0000-0000-0000-000000000000}"/>
          </ac:picMkLst>
        </pc:picChg>
      </pc:sldChg>
      <pc:sldChg chg="modSp add mod">
        <pc:chgData name="Gerjan de Ruiter" userId="5d7c516b-9dcd-41a8-99d3-54425d29895b" providerId="ADAL" clId="{FB7D9D62-A8A3-4D2B-BC89-76C7A685BFD5}" dt="2021-11-19T09:54:59.155" v="135" actId="1076"/>
        <pc:sldMkLst>
          <pc:docMk/>
          <pc:sldMk cId="3179560746" sldId="271"/>
        </pc:sldMkLst>
        <pc:picChg chg="mod">
          <ac:chgData name="Gerjan de Ruiter" userId="5d7c516b-9dcd-41a8-99d3-54425d29895b" providerId="ADAL" clId="{FB7D9D62-A8A3-4D2B-BC89-76C7A685BFD5}" dt="2021-11-19T09:54:59.155" v="135" actId="1076"/>
          <ac:picMkLst>
            <pc:docMk/>
            <pc:sldMk cId="3179560746" sldId="271"/>
            <ac:picMk id="4" creationId="{00000000-0000-0000-0000-000000000000}"/>
          </ac:picMkLst>
        </pc:picChg>
      </pc:sldChg>
      <pc:sldChg chg="modSp add mod modClrScheme modAnim chgLayout">
        <pc:chgData name="Gerjan de Ruiter" userId="5d7c516b-9dcd-41a8-99d3-54425d29895b" providerId="ADAL" clId="{FB7D9D62-A8A3-4D2B-BC89-76C7A685BFD5}" dt="2021-11-19T09:49:53.344" v="95" actId="114"/>
        <pc:sldMkLst>
          <pc:docMk/>
          <pc:sldMk cId="2690150298" sldId="272"/>
        </pc:sldMkLst>
        <pc:spChg chg="mod ord">
          <ac:chgData name="Gerjan de Ruiter" userId="5d7c516b-9dcd-41a8-99d3-54425d29895b" providerId="ADAL" clId="{FB7D9D62-A8A3-4D2B-BC89-76C7A685BFD5}" dt="2021-11-19T09:49:53.344" v="95" actId="114"/>
          <ac:spMkLst>
            <pc:docMk/>
            <pc:sldMk cId="2690150298" sldId="272"/>
            <ac:spMk id="7" creationId="{00000000-0000-0000-0000-000000000000}"/>
          </ac:spMkLst>
        </pc:spChg>
        <pc:spChg chg="mod">
          <ac:chgData name="Gerjan de Ruiter" userId="5d7c516b-9dcd-41a8-99d3-54425d29895b" providerId="ADAL" clId="{FB7D9D62-A8A3-4D2B-BC89-76C7A685BFD5}" dt="2021-11-19T09:48:43.199" v="78" actId="26606"/>
          <ac:spMkLst>
            <pc:docMk/>
            <pc:sldMk cId="2690150298" sldId="272"/>
            <ac:spMk id="8" creationId="{00000000-0000-0000-0000-000000000000}"/>
          </ac:spMkLst>
        </pc:spChg>
        <pc:picChg chg="mod">
          <ac:chgData name="Gerjan de Ruiter" userId="5d7c516b-9dcd-41a8-99d3-54425d29895b" providerId="ADAL" clId="{FB7D9D62-A8A3-4D2B-BC89-76C7A685BFD5}" dt="2021-11-19T09:48:59.823" v="84" actId="1076"/>
          <ac:picMkLst>
            <pc:docMk/>
            <pc:sldMk cId="2690150298" sldId="272"/>
            <ac:picMk id="2" creationId="{00000000-0000-0000-0000-000000000000}"/>
          </ac:picMkLst>
        </pc:picChg>
      </pc:sldChg>
      <pc:sldChg chg="modSp add mod">
        <pc:chgData name="Gerjan de Ruiter" userId="5d7c516b-9dcd-41a8-99d3-54425d29895b" providerId="ADAL" clId="{FB7D9D62-A8A3-4D2B-BC89-76C7A685BFD5}" dt="2021-11-19T09:57:33.362" v="198" actId="12385"/>
        <pc:sldMkLst>
          <pc:docMk/>
          <pc:sldMk cId="3788715575" sldId="273"/>
        </pc:sldMkLst>
        <pc:graphicFrameChg chg="mod modGraphic">
          <ac:chgData name="Gerjan de Ruiter" userId="5d7c516b-9dcd-41a8-99d3-54425d29895b" providerId="ADAL" clId="{FB7D9D62-A8A3-4D2B-BC89-76C7A685BFD5}" dt="2021-11-19T09:57:33.362" v="198" actId="12385"/>
          <ac:graphicFrameMkLst>
            <pc:docMk/>
            <pc:sldMk cId="3788715575" sldId="273"/>
            <ac:graphicFrameMk id="13" creationId="{BBD81BF5-9E86-4852-B783-21B8761DB99C}"/>
          </ac:graphicFrameMkLst>
        </pc:graphicFrameChg>
      </pc:sldChg>
      <pc:sldChg chg="delSp modSp add mod">
        <pc:chgData name="Gerjan de Ruiter" userId="5d7c516b-9dcd-41a8-99d3-54425d29895b" providerId="ADAL" clId="{FB7D9D62-A8A3-4D2B-BC89-76C7A685BFD5}" dt="2021-11-19T09:46:00.990" v="51" actId="1076"/>
        <pc:sldMkLst>
          <pc:docMk/>
          <pc:sldMk cId="4240300181" sldId="274"/>
        </pc:sldMkLst>
        <pc:spChg chg="mod">
          <ac:chgData name="Gerjan de Ruiter" userId="5d7c516b-9dcd-41a8-99d3-54425d29895b" providerId="ADAL" clId="{FB7D9D62-A8A3-4D2B-BC89-76C7A685BFD5}" dt="2021-11-19T09:45:54.295" v="46" actId="1076"/>
          <ac:spMkLst>
            <pc:docMk/>
            <pc:sldMk cId="4240300181" sldId="274"/>
            <ac:spMk id="4" creationId="{00000000-0000-0000-0000-000000000000}"/>
          </ac:spMkLst>
        </pc:spChg>
        <pc:picChg chg="del">
          <ac:chgData name="Gerjan de Ruiter" userId="5d7c516b-9dcd-41a8-99d3-54425d29895b" providerId="ADAL" clId="{FB7D9D62-A8A3-4D2B-BC89-76C7A685BFD5}" dt="2021-11-19T09:45:50.323" v="45" actId="478"/>
          <ac:picMkLst>
            <pc:docMk/>
            <pc:sldMk cId="4240300181" sldId="274"/>
            <ac:picMk id="5" creationId="{00000000-0000-0000-0000-000000000000}"/>
          </ac:picMkLst>
        </pc:picChg>
        <pc:picChg chg="mod">
          <ac:chgData name="Gerjan de Ruiter" userId="5d7c516b-9dcd-41a8-99d3-54425d29895b" providerId="ADAL" clId="{FB7D9D62-A8A3-4D2B-BC89-76C7A685BFD5}" dt="2021-11-19T09:46:00.990" v="51" actId="1076"/>
          <ac:picMkLst>
            <pc:docMk/>
            <pc:sldMk cId="4240300181" sldId="274"/>
            <ac:picMk id="10244" creationId="{00000000-0000-0000-0000-000000000000}"/>
          </ac:picMkLst>
        </pc:picChg>
      </pc:sldChg>
      <pc:sldChg chg="addSp delSp modSp new mod modClrScheme modAnim chgLayout">
        <pc:chgData name="Gerjan de Ruiter" userId="5d7c516b-9dcd-41a8-99d3-54425d29895b" providerId="ADAL" clId="{FB7D9D62-A8A3-4D2B-BC89-76C7A685BFD5}" dt="2021-11-19T10:06:29.046" v="422"/>
        <pc:sldMkLst>
          <pc:docMk/>
          <pc:sldMk cId="697162296" sldId="275"/>
        </pc:sldMkLst>
        <pc:spChg chg="del mod ord">
          <ac:chgData name="Gerjan de Ruiter" userId="5d7c516b-9dcd-41a8-99d3-54425d29895b" providerId="ADAL" clId="{FB7D9D62-A8A3-4D2B-BC89-76C7A685BFD5}" dt="2021-11-19T10:05:18.120" v="334" actId="700"/>
          <ac:spMkLst>
            <pc:docMk/>
            <pc:sldMk cId="697162296" sldId="275"/>
            <ac:spMk id="2" creationId="{A8BAAF02-8267-44D5-826C-884B96794CF9}"/>
          </ac:spMkLst>
        </pc:spChg>
        <pc:spChg chg="del mod ord">
          <ac:chgData name="Gerjan de Ruiter" userId="5d7c516b-9dcd-41a8-99d3-54425d29895b" providerId="ADAL" clId="{FB7D9D62-A8A3-4D2B-BC89-76C7A685BFD5}" dt="2021-11-19T10:05:18.120" v="334" actId="700"/>
          <ac:spMkLst>
            <pc:docMk/>
            <pc:sldMk cId="697162296" sldId="275"/>
            <ac:spMk id="3" creationId="{83C036DC-393C-4E0F-848A-AA1543BF76B9}"/>
          </ac:spMkLst>
        </pc:spChg>
        <pc:spChg chg="add mod ord">
          <ac:chgData name="Gerjan de Ruiter" userId="5d7c516b-9dcd-41a8-99d3-54425d29895b" providerId="ADAL" clId="{FB7D9D62-A8A3-4D2B-BC89-76C7A685BFD5}" dt="2021-11-19T10:06:15.378" v="420" actId="20577"/>
          <ac:spMkLst>
            <pc:docMk/>
            <pc:sldMk cId="697162296" sldId="275"/>
            <ac:spMk id="4" creationId="{4E4E140F-36FE-4DF2-AACF-83AC12D09F2A}"/>
          </ac:spMkLst>
        </pc:spChg>
        <pc:spChg chg="add del mod ord">
          <ac:chgData name="Gerjan de Ruiter" userId="5d7c516b-9dcd-41a8-99d3-54425d29895b" providerId="ADAL" clId="{FB7D9D62-A8A3-4D2B-BC89-76C7A685BFD5}" dt="2021-11-19T10:06:18.669" v="421" actId="478"/>
          <ac:spMkLst>
            <pc:docMk/>
            <pc:sldMk cId="697162296" sldId="275"/>
            <ac:spMk id="5" creationId="{741BF9F8-F46E-4B00-8B22-675FC0FB4E56}"/>
          </ac:spMkLst>
        </pc:spChg>
        <pc:spChg chg="add del mod ord">
          <ac:chgData name="Gerjan de Ruiter" userId="5d7c516b-9dcd-41a8-99d3-54425d29895b" providerId="ADAL" clId="{FB7D9D62-A8A3-4D2B-BC89-76C7A685BFD5}" dt="2021-11-19T10:05:57.140" v="346"/>
          <ac:spMkLst>
            <pc:docMk/>
            <pc:sldMk cId="697162296" sldId="275"/>
            <ac:spMk id="6" creationId="{85025C9A-4899-4210-A34A-0FA86C379695}"/>
          </ac:spMkLst>
        </pc:spChg>
        <pc:spChg chg="add mod ord">
          <ac:chgData name="Gerjan de Ruiter" userId="5d7c516b-9dcd-41a8-99d3-54425d29895b" providerId="ADAL" clId="{FB7D9D62-A8A3-4D2B-BC89-76C7A685BFD5}" dt="2021-11-19T10:05:18.120" v="334" actId="700"/>
          <ac:spMkLst>
            <pc:docMk/>
            <pc:sldMk cId="697162296" sldId="275"/>
            <ac:spMk id="7" creationId="{AEC292E0-6963-436F-B55B-A4D80003DDB9}"/>
          </ac:spMkLst>
        </pc:spChg>
        <pc:picChg chg="add mod">
          <ac:chgData name="Gerjan de Ruiter" userId="5d7c516b-9dcd-41a8-99d3-54425d29895b" providerId="ADAL" clId="{FB7D9D62-A8A3-4D2B-BC89-76C7A685BFD5}" dt="2021-11-19T10:05:57.140" v="346"/>
          <ac:picMkLst>
            <pc:docMk/>
            <pc:sldMk cId="697162296" sldId="275"/>
            <ac:picMk id="3074" creationId="{C25F3D6B-402D-405D-95DE-31D6CE3D79C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5F1C70-5D75-4884-937C-84CFDEF59FFE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0E7DED7-8F78-43E1-AA25-E3A84CAC77C2}">
      <dgm:prSet/>
      <dgm:spPr/>
      <dgm:t>
        <a:bodyPr/>
        <a:lstStyle/>
        <a:p>
          <a:r>
            <a:rPr lang="nl-NL" dirty="0"/>
            <a:t>Wat is het verschil tussen de oude en de nieuwe economie? (H0)</a:t>
          </a:r>
          <a:endParaRPr lang="en-US" dirty="0"/>
        </a:p>
      </dgm:t>
    </dgm:pt>
    <dgm:pt modelId="{4E81A06E-D4C0-4027-9868-441D14929279}" type="parTrans" cxnId="{B884115F-5847-4943-A9EA-F2A05AD0D54B}">
      <dgm:prSet/>
      <dgm:spPr/>
      <dgm:t>
        <a:bodyPr/>
        <a:lstStyle/>
        <a:p>
          <a:endParaRPr lang="en-US"/>
        </a:p>
      </dgm:t>
    </dgm:pt>
    <dgm:pt modelId="{A1BCB109-AFAE-47BA-9849-9D425BCFB465}" type="sibTrans" cxnId="{B884115F-5847-4943-A9EA-F2A05AD0D54B}">
      <dgm:prSet/>
      <dgm:spPr/>
      <dgm:t>
        <a:bodyPr/>
        <a:lstStyle/>
        <a:p>
          <a:endParaRPr lang="en-US"/>
        </a:p>
      </dgm:t>
    </dgm:pt>
    <dgm:pt modelId="{68ECB9B2-E55E-4FAB-91D2-9E4AAF21F761}">
      <dgm:prSet/>
      <dgm:spPr/>
      <dgm:t>
        <a:bodyPr/>
        <a:lstStyle/>
        <a:p>
          <a:r>
            <a:rPr lang="nl-NL" dirty="0"/>
            <a:t>Wat betekent deeleconomie? (H1)</a:t>
          </a:r>
          <a:endParaRPr lang="en-US" dirty="0"/>
        </a:p>
      </dgm:t>
    </dgm:pt>
    <dgm:pt modelId="{E6CB94CC-2563-47C9-98F9-A443ABC1E3F3}" type="parTrans" cxnId="{9FCD7F90-120A-49F9-91F0-F79F42683CCB}">
      <dgm:prSet/>
      <dgm:spPr/>
      <dgm:t>
        <a:bodyPr/>
        <a:lstStyle/>
        <a:p>
          <a:endParaRPr lang="en-US"/>
        </a:p>
      </dgm:t>
    </dgm:pt>
    <dgm:pt modelId="{C97EDFFC-B005-487B-B3F4-C81B27D2957B}" type="sibTrans" cxnId="{9FCD7F90-120A-49F9-91F0-F79F42683CCB}">
      <dgm:prSet/>
      <dgm:spPr/>
      <dgm:t>
        <a:bodyPr/>
        <a:lstStyle/>
        <a:p>
          <a:endParaRPr lang="en-US"/>
        </a:p>
      </dgm:t>
    </dgm:pt>
    <dgm:pt modelId="{342BB1F1-6B8C-4B7F-A2B3-6A6ACF54225D}">
      <dgm:prSet/>
      <dgm:spPr/>
      <dgm:t>
        <a:bodyPr/>
        <a:lstStyle/>
        <a:p>
          <a:r>
            <a:rPr lang="nl-NL" dirty="0"/>
            <a:t>Wat is een Value </a:t>
          </a:r>
          <a:r>
            <a:rPr lang="nl-NL" dirty="0" err="1"/>
            <a:t>Cycle</a:t>
          </a:r>
          <a:r>
            <a:rPr lang="nl-NL" dirty="0"/>
            <a:t>? (H2)</a:t>
          </a:r>
        </a:p>
      </dgm:t>
    </dgm:pt>
    <dgm:pt modelId="{CF6F8594-2D67-4D14-BDB6-B15844522E8A}" type="parTrans" cxnId="{03CE2C4D-E855-4D9F-9BC6-AC1ED7A1552F}">
      <dgm:prSet/>
      <dgm:spPr/>
      <dgm:t>
        <a:bodyPr/>
        <a:lstStyle/>
        <a:p>
          <a:endParaRPr lang="en-US"/>
        </a:p>
      </dgm:t>
    </dgm:pt>
    <dgm:pt modelId="{3C3A8CBA-37D9-4253-A4FD-A9D39EBD279A}" type="sibTrans" cxnId="{03CE2C4D-E855-4D9F-9BC6-AC1ED7A1552F}">
      <dgm:prSet/>
      <dgm:spPr/>
      <dgm:t>
        <a:bodyPr/>
        <a:lstStyle/>
        <a:p>
          <a:endParaRPr lang="en-US"/>
        </a:p>
      </dgm:t>
    </dgm:pt>
    <dgm:pt modelId="{AFF5BDAF-A4A5-4F56-A867-D773FB6DF8F2}">
      <dgm:prSet/>
      <dgm:spPr/>
      <dgm:t>
        <a:bodyPr/>
        <a:lstStyle/>
        <a:p>
          <a:r>
            <a:rPr lang="nl-NL" dirty="0"/>
            <a:t>Wat is de drie vuist regels, en waarom pas je deze toe? (H2)</a:t>
          </a:r>
          <a:endParaRPr lang="en-US" dirty="0"/>
        </a:p>
      </dgm:t>
    </dgm:pt>
    <dgm:pt modelId="{8539D433-97DE-4BC8-B357-766EE60125C7}" type="parTrans" cxnId="{91147217-43D8-47B7-8D6A-7FE730401EE9}">
      <dgm:prSet/>
      <dgm:spPr/>
      <dgm:t>
        <a:bodyPr/>
        <a:lstStyle/>
        <a:p>
          <a:endParaRPr lang="en-US"/>
        </a:p>
      </dgm:t>
    </dgm:pt>
    <dgm:pt modelId="{4661B238-B8A7-4E2A-B2C9-01612AB284F4}" type="sibTrans" cxnId="{91147217-43D8-47B7-8D6A-7FE730401EE9}">
      <dgm:prSet/>
      <dgm:spPr/>
      <dgm:t>
        <a:bodyPr/>
        <a:lstStyle/>
        <a:p>
          <a:endParaRPr lang="en-US"/>
        </a:p>
      </dgm:t>
    </dgm:pt>
    <dgm:pt modelId="{F66C2277-1300-40BD-95FB-C5D916C34AEF}">
      <dgm:prSet/>
      <dgm:spPr/>
      <dgm:t>
        <a:bodyPr/>
        <a:lstStyle/>
        <a:p>
          <a:r>
            <a:rPr lang="nl-NL" dirty="0"/>
            <a:t>Waarom hoef je niet machtig te zijn om krachtig te zijn? (H3)</a:t>
          </a:r>
          <a:endParaRPr lang="en-US" dirty="0"/>
        </a:p>
      </dgm:t>
    </dgm:pt>
    <dgm:pt modelId="{E79A6E33-4D8B-4E39-9C22-151569B53ACC}" type="parTrans" cxnId="{CA7CAD86-0DF6-48E5-89AA-605396F83A91}">
      <dgm:prSet/>
      <dgm:spPr/>
      <dgm:t>
        <a:bodyPr/>
        <a:lstStyle/>
        <a:p>
          <a:endParaRPr lang="en-US"/>
        </a:p>
      </dgm:t>
    </dgm:pt>
    <dgm:pt modelId="{9EA7B5CF-5229-4034-A8C0-56AF924FDAC4}" type="sibTrans" cxnId="{CA7CAD86-0DF6-48E5-89AA-605396F83A91}">
      <dgm:prSet/>
      <dgm:spPr/>
      <dgm:t>
        <a:bodyPr/>
        <a:lstStyle/>
        <a:p>
          <a:endParaRPr lang="en-US"/>
        </a:p>
      </dgm:t>
    </dgm:pt>
    <dgm:pt modelId="{3F63E17E-3F0C-4361-A021-5F9C054AB9A6}" type="pres">
      <dgm:prSet presAssocID="{0B5F1C70-5D75-4884-937C-84CFDEF59FFE}" presName="linear" presStyleCnt="0">
        <dgm:presLayoutVars>
          <dgm:animLvl val="lvl"/>
          <dgm:resizeHandles val="exact"/>
        </dgm:presLayoutVars>
      </dgm:prSet>
      <dgm:spPr/>
    </dgm:pt>
    <dgm:pt modelId="{E2D8FC12-F180-417D-ACE6-F88CB5D8141E}" type="pres">
      <dgm:prSet presAssocID="{20E7DED7-8F78-43E1-AA25-E3A84CAC77C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255E4A3-B547-4E37-BD4A-6A51DDD46763}" type="pres">
      <dgm:prSet presAssocID="{A1BCB109-AFAE-47BA-9849-9D425BCFB465}" presName="spacer" presStyleCnt="0"/>
      <dgm:spPr/>
    </dgm:pt>
    <dgm:pt modelId="{310D8CBC-0981-4D66-BA1B-BD9C866F54F0}" type="pres">
      <dgm:prSet presAssocID="{68ECB9B2-E55E-4FAB-91D2-9E4AAF21F76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A6F05F0-295B-4733-BCAC-0FA482DB0CA5}" type="pres">
      <dgm:prSet presAssocID="{C97EDFFC-B005-487B-B3F4-C81B27D2957B}" presName="spacer" presStyleCnt="0"/>
      <dgm:spPr/>
    </dgm:pt>
    <dgm:pt modelId="{75481899-7CF4-472B-894E-EC41DC67AE84}" type="pres">
      <dgm:prSet presAssocID="{342BB1F1-6B8C-4B7F-A2B3-6A6ACF54225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4BD214A-8D19-47F6-A895-5C41E6F90608}" type="pres">
      <dgm:prSet presAssocID="{3C3A8CBA-37D9-4253-A4FD-A9D39EBD279A}" presName="spacer" presStyleCnt="0"/>
      <dgm:spPr/>
    </dgm:pt>
    <dgm:pt modelId="{62832AD1-E97D-4705-9B88-02712FD913FE}" type="pres">
      <dgm:prSet presAssocID="{AFF5BDAF-A4A5-4F56-A867-D773FB6DF8F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BC09C26-640F-4927-A807-D0D50BF50DC4}" type="pres">
      <dgm:prSet presAssocID="{4661B238-B8A7-4E2A-B2C9-01612AB284F4}" presName="spacer" presStyleCnt="0"/>
      <dgm:spPr/>
    </dgm:pt>
    <dgm:pt modelId="{8986F57C-356D-4422-9790-7784CB31181F}" type="pres">
      <dgm:prSet presAssocID="{F66C2277-1300-40BD-95FB-C5D916C34AE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1147217-43D8-47B7-8D6A-7FE730401EE9}" srcId="{0B5F1C70-5D75-4884-937C-84CFDEF59FFE}" destId="{AFF5BDAF-A4A5-4F56-A867-D773FB6DF8F2}" srcOrd="3" destOrd="0" parTransId="{8539D433-97DE-4BC8-B357-766EE60125C7}" sibTransId="{4661B238-B8A7-4E2A-B2C9-01612AB284F4}"/>
    <dgm:cxn modelId="{B884115F-5847-4943-A9EA-F2A05AD0D54B}" srcId="{0B5F1C70-5D75-4884-937C-84CFDEF59FFE}" destId="{20E7DED7-8F78-43E1-AA25-E3A84CAC77C2}" srcOrd="0" destOrd="0" parTransId="{4E81A06E-D4C0-4027-9868-441D14929279}" sibTransId="{A1BCB109-AFAE-47BA-9849-9D425BCFB465}"/>
    <dgm:cxn modelId="{03CE2C4D-E855-4D9F-9BC6-AC1ED7A1552F}" srcId="{0B5F1C70-5D75-4884-937C-84CFDEF59FFE}" destId="{342BB1F1-6B8C-4B7F-A2B3-6A6ACF54225D}" srcOrd="2" destOrd="0" parTransId="{CF6F8594-2D67-4D14-BDB6-B15844522E8A}" sibTransId="{3C3A8CBA-37D9-4253-A4FD-A9D39EBD279A}"/>
    <dgm:cxn modelId="{7DCF8F6E-9A7C-42A4-9C49-EDB578511CC3}" type="presOf" srcId="{F66C2277-1300-40BD-95FB-C5D916C34AEF}" destId="{8986F57C-356D-4422-9790-7784CB31181F}" srcOrd="0" destOrd="0" presId="urn:microsoft.com/office/officeart/2005/8/layout/vList2"/>
    <dgm:cxn modelId="{A381D158-1B56-4561-83EE-A41D3D1F5E0B}" type="presOf" srcId="{342BB1F1-6B8C-4B7F-A2B3-6A6ACF54225D}" destId="{75481899-7CF4-472B-894E-EC41DC67AE84}" srcOrd="0" destOrd="0" presId="urn:microsoft.com/office/officeart/2005/8/layout/vList2"/>
    <dgm:cxn modelId="{CA7CAD86-0DF6-48E5-89AA-605396F83A91}" srcId="{0B5F1C70-5D75-4884-937C-84CFDEF59FFE}" destId="{F66C2277-1300-40BD-95FB-C5D916C34AEF}" srcOrd="4" destOrd="0" parTransId="{E79A6E33-4D8B-4E39-9C22-151569B53ACC}" sibTransId="{9EA7B5CF-5229-4034-A8C0-56AF924FDAC4}"/>
    <dgm:cxn modelId="{9FCD7F90-120A-49F9-91F0-F79F42683CCB}" srcId="{0B5F1C70-5D75-4884-937C-84CFDEF59FFE}" destId="{68ECB9B2-E55E-4FAB-91D2-9E4AAF21F761}" srcOrd="1" destOrd="0" parTransId="{E6CB94CC-2563-47C9-98F9-A443ABC1E3F3}" sibTransId="{C97EDFFC-B005-487B-B3F4-C81B27D2957B}"/>
    <dgm:cxn modelId="{C9C61795-72B9-4602-8AD1-1A3C59D310C5}" type="presOf" srcId="{0B5F1C70-5D75-4884-937C-84CFDEF59FFE}" destId="{3F63E17E-3F0C-4361-A021-5F9C054AB9A6}" srcOrd="0" destOrd="0" presId="urn:microsoft.com/office/officeart/2005/8/layout/vList2"/>
    <dgm:cxn modelId="{60F58399-D904-418A-9E3D-B1C27F1DE8B6}" type="presOf" srcId="{20E7DED7-8F78-43E1-AA25-E3A84CAC77C2}" destId="{E2D8FC12-F180-417D-ACE6-F88CB5D8141E}" srcOrd="0" destOrd="0" presId="urn:microsoft.com/office/officeart/2005/8/layout/vList2"/>
    <dgm:cxn modelId="{C38458BA-CB9A-4926-B31F-2998F6D9477B}" type="presOf" srcId="{68ECB9B2-E55E-4FAB-91D2-9E4AAF21F761}" destId="{310D8CBC-0981-4D66-BA1B-BD9C866F54F0}" srcOrd="0" destOrd="0" presId="urn:microsoft.com/office/officeart/2005/8/layout/vList2"/>
    <dgm:cxn modelId="{9F4376E1-F708-4B64-8111-71DF58AAD242}" type="presOf" srcId="{AFF5BDAF-A4A5-4F56-A867-D773FB6DF8F2}" destId="{62832AD1-E97D-4705-9B88-02712FD913FE}" srcOrd="0" destOrd="0" presId="urn:microsoft.com/office/officeart/2005/8/layout/vList2"/>
    <dgm:cxn modelId="{C74D241C-E944-4625-BFD2-439D800B484A}" type="presParOf" srcId="{3F63E17E-3F0C-4361-A021-5F9C054AB9A6}" destId="{E2D8FC12-F180-417D-ACE6-F88CB5D8141E}" srcOrd="0" destOrd="0" presId="urn:microsoft.com/office/officeart/2005/8/layout/vList2"/>
    <dgm:cxn modelId="{E3A0F13C-BC98-47BE-8A8C-8183D6738158}" type="presParOf" srcId="{3F63E17E-3F0C-4361-A021-5F9C054AB9A6}" destId="{3255E4A3-B547-4E37-BD4A-6A51DDD46763}" srcOrd="1" destOrd="0" presId="urn:microsoft.com/office/officeart/2005/8/layout/vList2"/>
    <dgm:cxn modelId="{640A0DB8-53A6-4528-8C28-E132C156642C}" type="presParOf" srcId="{3F63E17E-3F0C-4361-A021-5F9C054AB9A6}" destId="{310D8CBC-0981-4D66-BA1B-BD9C866F54F0}" srcOrd="2" destOrd="0" presId="urn:microsoft.com/office/officeart/2005/8/layout/vList2"/>
    <dgm:cxn modelId="{38153BC3-54F9-4BCA-BC5F-238551462D86}" type="presParOf" srcId="{3F63E17E-3F0C-4361-A021-5F9C054AB9A6}" destId="{7A6F05F0-295B-4733-BCAC-0FA482DB0CA5}" srcOrd="3" destOrd="0" presId="urn:microsoft.com/office/officeart/2005/8/layout/vList2"/>
    <dgm:cxn modelId="{56494E21-9B1A-4211-A6E6-51F714937465}" type="presParOf" srcId="{3F63E17E-3F0C-4361-A021-5F9C054AB9A6}" destId="{75481899-7CF4-472B-894E-EC41DC67AE84}" srcOrd="4" destOrd="0" presId="urn:microsoft.com/office/officeart/2005/8/layout/vList2"/>
    <dgm:cxn modelId="{3C4C4C0F-C946-45D1-9096-B973B17F3188}" type="presParOf" srcId="{3F63E17E-3F0C-4361-A021-5F9C054AB9A6}" destId="{D4BD214A-8D19-47F6-A895-5C41E6F90608}" srcOrd="5" destOrd="0" presId="urn:microsoft.com/office/officeart/2005/8/layout/vList2"/>
    <dgm:cxn modelId="{5DF705F5-458B-4E3D-AC01-075B6CBFDC04}" type="presParOf" srcId="{3F63E17E-3F0C-4361-A021-5F9C054AB9A6}" destId="{62832AD1-E97D-4705-9B88-02712FD913FE}" srcOrd="6" destOrd="0" presId="urn:microsoft.com/office/officeart/2005/8/layout/vList2"/>
    <dgm:cxn modelId="{565FABD5-C1DC-4096-A130-690F6774A8EA}" type="presParOf" srcId="{3F63E17E-3F0C-4361-A021-5F9C054AB9A6}" destId="{FBC09C26-640F-4927-A807-D0D50BF50DC4}" srcOrd="7" destOrd="0" presId="urn:microsoft.com/office/officeart/2005/8/layout/vList2"/>
    <dgm:cxn modelId="{719E2518-A16E-48D8-A883-DCD368886291}" type="presParOf" srcId="{3F63E17E-3F0C-4361-A021-5F9C054AB9A6}" destId="{8986F57C-356D-4422-9790-7784CB31181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8FC12-F180-417D-ACE6-F88CB5D8141E}">
      <dsp:nvSpPr>
        <dsp:cNvPr id="0" name=""/>
        <dsp:cNvSpPr/>
      </dsp:nvSpPr>
      <dsp:spPr>
        <a:xfrm>
          <a:off x="0" y="12711"/>
          <a:ext cx="5384800" cy="8494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Wat is het verschil tussen de oude en de nieuwe economie? (H0)</a:t>
          </a:r>
          <a:endParaRPr lang="en-US" sz="2200" kern="1200" dirty="0"/>
        </a:p>
      </dsp:txBody>
      <dsp:txXfrm>
        <a:off x="41465" y="54176"/>
        <a:ext cx="5301870" cy="766490"/>
      </dsp:txXfrm>
    </dsp:sp>
    <dsp:sp modelId="{310D8CBC-0981-4D66-BA1B-BD9C866F54F0}">
      <dsp:nvSpPr>
        <dsp:cNvPr id="0" name=""/>
        <dsp:cNvSpPr/>
      </dsp:nvSpPr>
      <dsp:spPr>
        <a:xfrm>
          <a:off x="0" y="925491"/>
          <a:ext cx="5384800" cy="8494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Wat betekent deeleconomie? (H1)</a:t>
          </a:r>
          <a:endParaRPr lang="en-US" sz="2200" kern="1200" dirty="0"/>
        </a:p>
      </dsp:txBody>
      <dsp:txXfrm>
        <a:off x="41465" y="966956"/>
        <a:ext cx="5301870" cy="766490"/>
      </dsp:txXfrm>
    </dsp:sp>
    <dsp:sp modelId="{75481899-7CF4-472B-894E-EC41DC67AE84}">
      <dsp:nvSpPr>
        <dsp:cNvPr id="0" name=""/>
        <dsp:cNvSpPr/>
      </dsp:nvSpPr>
      <dsp:spPr>
        <a:xfrm>
          <a:off x="0" y="1838271"/>
          <a:ext cx="5384800" cy="8494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Wat is een Value </a:t>
          </a:r>
          <a:r>
            <a:rPr lang="nl-NL" sz="2200" kern="1200" dirty="0" err="1"/>
            <a:t>Cycle</a:t>
          </a:r>
          <a:r>
            <a:rPr lang="nl-NL" sz="2200" kern="1200" dirty="0"/>
            <a:t>? (H2)</a:t>
          </a:r>
        </a:p>
      </dsp:txBody>
      <dsp:txXfrm>
        <a:off x="41465" y="1879736"/>
        <a:ext cx="5301870" cy="766490"/>
      </dsp:txXfrm>
    </dsp:sp>
    <dsp:sp modelId="{62832AD1-E97D-4705-9B88-02712FD913FE}">
      <dsp:nvSpPr>
        <dsp:cNvPr id="0" name=""/>
        <dsp:cNvSpPr/>
      </dsp:nvSpPr>
      <dsp:spPr>
        <a:xfrm>
          <a:off x="0" y="2751051"/>
          <a:ext cx="5384800" cy="8494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Wat is de drie vuist regels, en waarom pas je deze toe? (H2)</a:t>
          </a:r>
          <a:endParaRPr lang="en-US" sz="2200" kern="1200" dirty="0"/>
        </a:p>
      </dsp:txBody>
      <dsp:txXfrm>
        <a:off x="41465" y="2792516"/>
        <a:ext cx="5301870" cy="766490"/>
      </dsp:txXfrm>
    </dsp:sp>
    <dsp:sp modelId="{8986F57C-356D-4422-9790-7784CB31181F}">
      <dsp:nvSpPr>
        <dsp:cNvPr id="0" name=""/>
        <dsp:cNvSpPr/>
      </dsp:nvSpPr>
      <dsp:spPr>
        <a:xfrm>
          <a:off x="0" y="3663831"/>
          <a:ext cx="5384800" cy="8494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Waarom hoef je niet machtig te zijn om krachtig te zijn? (H3)</a:t>
          </a:r>
          <a:endParaRPr lang="en-US" sz="2200" kern="1200" dirty="0"/>
        </a:p>
      </dsp:txBody>
      <dsp:txXfrm>
        <a:off x="41465" y="3705296"/>
        <a:ext cx="5301870" cy="766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2B540-2DDB-4455-8635-4058D848E1F3}" type="datetimeFigureOut">
              <a:rPr lang="nl-NL" smtClean="0"/>
              <a:t>14-1-2022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6422B-B024-4FF5-A6BA-6A3BA7A4EE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5439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33DFC-07A8-4CF3-9448-54F0C463233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2201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dirty="0"/>
              <a:t>People, </a:t>
            </a:r>
            <a:r>
              <a:rPr lang="nl-NL" dirty="0" err="1"/>
              <a:t>planet</a:t>
            </a:r>
            <a:r>
              <a:rPr lang="nl-NL" dirty="0"/>
              <a:t> en </a:t>
            </a:r>
            <a:r>
              <a:rPr lang="nl-NL" dirty="0" err="1"/>
              <a:t>profit</a:t>
            </a:r>
            <a:endParaRPr lang="nl-NL" dirty="0"/>
          </a:p>
          <a:p>
            <a:pPr marL="0" indent="0">
              <a:buFontTx/>
              <a:buNone/>
            </a:pPr>
            <a:endParaRPr lang="nl-NL" dirty="0"/>
          </a:p>
          <a:p>
            <a:pPr marL="171450" indent="-171450">
              <a:buFontTx/>
              <a:buChar char="-"/>
            </a:pPr>
            <a:r>
              <a:rPr lang="nl-NL" dirty="0"/>
              <a:t>De wereld is een groot dorp geworden</a:t>
            </a:r>
          </a:p>
          <a:p>
            <a:pPr marL="171450" indent="-171450">
              <a:buFontTx/>
              <a:buChar char="-"/>
            </a:pPr>
            <a:r>
              <a:rPr lang="nl-NL" dirty="0"/>
              <a:t>Technologie slimmer en sneller</a:t>
            </a:r>
          </a:p>
          <a:p>
            <a:pPr marL="171450" indent="-171450">
              <a:buFontTx/>
              <a:buChar char="-"/>
            </a:pPr>
            <a:r>
              <a:rPr lang="nl-NL" dirty="0"/>
              <a:t>Mensen hoeven de oude economie niet meer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6422B-B024-4FF5-A6BA-6A3BA7A4EE7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9647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130711F-EF7B-444A-97C5-1583B5CCDE8A}" type="datetimeFigureOut">
              <a:rPr lang="nl-NL" smtClean="0"/>
              <a:t>14-1-2022</a:t>
            </a:fld>
            <a:endParaRPr lang="nl-NL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61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14-1-2022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890359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14-1-2022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2733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14-1-2022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849612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14-1-2022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49468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14-1-2022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93858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14-1-2022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99605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14-1-2022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1648499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14-1-2022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94425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14-1-2022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700433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130711F-EF7B-444A-97C5-1583B5CCDE8A}" type="datetimeFigureOut">
              <a:rPr lang="nl-NL" smtClean="0"/>
              <a:t>14-1-2022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1066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14-1-2022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0396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130711F-EF7B-444A-97C5-1583B5CCDE8A}" type="datetimeFigureOut">
              <a:rPr lang="nl-NL" smtClean="0"/>
              <a:t>14-1-2022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65195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130711F-EF7B-444A-97C5-1583B5CCDE8A}" type="datetimeFigureOut">
              <a:rPr lang="nl-NL" smtClean="0"/>
              <a:t>14-1-2022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313126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14-1-2022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902675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14-1-2022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1815378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14-1-2022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94698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14-1-2022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79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8130711F-EF7B-444A-97C5-1583B5CCDE8A}" type="datetimeFigureOut">
              <a:rPr lang="nl-NL" smtClean="0"/>
              <a:t>14-1-2022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8085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8130711F-EF7B-444A-97C5-1583B5CCDE8A}" type="datetimeFigureOut">
              <a:rPr lang="nl-NL" smtClean="0"/>
              <a:t>14-1-2022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48584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8130711F-EF7B-444A-97C5-1583B5CCDE8A}" type="datetimeFigureOut">
              <a:rPr lang="nl-NL" smtClean="0"/>
              <a:t>14-1-2022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22200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8130711F-EF7B-444A-97C5-1583B5CCDE8A}" type="datetimeFigureOut">
              <a:rPr lang="nl-NL" smtClean="0"/>
              <a:t>14-1-2022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1942434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130711F-EF7B-444A-97C5-1583B5CCDE8A}" type="datetimeFigureOut">
              <a:rPr lang="nl-NL" smtClean="0"/>
              <a:t>14-1-2022</a:t>
            </a:fld>
            <a:endParaRPr lang="nl-NL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845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1185A2-8869-4593-917C-8D041B3D5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8AA5261-5AD4-4438-AFF4-24CA68732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C3EE2E-58EC-4DAB-B51E-80DD58990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14-1-2022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18BB3E-86A8-4DFC-9341-A5B33A48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7BCDEA-9CB1-4541-A9F4-75FA3F052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20226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18293A-4818-4620-8263-12EE6672AE62}" type="datetime1">
              <a:rPr lang="nl-NL" smtClean="0"/>
              <a:t>14-1-2022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1038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130711F-EF7B-444A-97C5-1583B5CCDE8A}" type="datetimeFigureOut">
              <a:rPr lang="nl-NL" smtClean="0"/>
              <a:t>14-1-2022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7740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14-1-2022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33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14-1-2022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113182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14-1-2022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0145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14-1-2022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378871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14-1-2022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962083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8130711F-EF7B-444A-97C5-1583B5CCDE8A}" type="datetimeFigureOut">
              <a:rPr lang="nl-NL" smtClean="0"/>
              <a:t>14-1-2022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85928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34">
          <p15:clr>
            <a:srgbClr val="F26B43"/>
          </p15:clr>
        </p15:guide>
        <p15:guide id="4" pos="7446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3861">
          <p15:clr>
            <a:srgbClr val="F26B43"/>
          </p15:clr>
        </p15:guide>
        <p15:guide id="8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299" y="201938"/>
            <a:ext cx="8229600" cy="1143000"/>
          </a:xfrm>
        </p:spPr>
        <p:txBody>
          <a:bodyPr/>
          <a:lstStyle/>
          <a:p>
            <a:r>
              <a:rPr lang="nl-NL" b="1" dirty="0">
                <a:solidFill>
                  <a:srgbClr val="002060"/>
                </a:solidFill>
              </a:rPr>
              <a:t>De nieuwe economie</a:t>
            </a:r>
            <a:r>
              <a:rPr lang="nl-NL" dirty="0"/>
              <a:t> 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10A9D3-44B0-412E-9D51-FA1C2DD5E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74010" y="2159439"/>
            <a:ext cx="1921604" cy="1617180"/>
          </a:xfrm>
        </p:spPr>
        <p:txBody>
          <a:bodyPr/>
          <a:lstStyle/>
          <a:p>
            <a:pPr marL="0" indent="0">
              <a:buNone/>
            </a:pPr>
            <a:r>
              <a:rPr lang="nl-NL" sz="1050" b="1" dirty="0"/>
              <a:t>IBS Thema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050" dirty="0"/>
              <a:t> </a:t>
            </a:r>
            <a:r>
              <a:rPr lang="nl-NL" sz="1050" dirty="0">
                <a:solidFill>
                  <a:srgbClr val="002060"/>
                </a:solidFill>
              </a:rPr>
              <a:t>De nieuwe economie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050" dirty="0">
                <a:solidFill>
                  <a:schemeClr val="bg1">
                    <a:lumMod val="85000"/>
                  </a:schemeClr>
                </a:solidFill>
              </a:rPr>
              <a:t> Marktverkenning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050" dirty="0">
                <a:solidFill>
                  <a:schemeClr val="bg1">
                    <a:lumMod val="85000"/>
                  </a:schemeClr>
                </a:solidFill>
              </a:rPr>
              <a:t> Financiën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050" dirty="0">
                <a:solidFill>
                  <a:schemeClr val="bg1">
                    <a:lumMod val="85000"/>
                  </a:schemeClr>
                </a:solidFill>
              </a:rPr>
              <a:t> Projectmanagement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050" dirty="0">
                <a:solidFill>
                  <a:schemeClr val="bg1">
                    <a:lumMod val="85000"/>
                  </a:schemeClr>
                </a:solidFill>
              </a:rPr>
              <a:t> De verborgen impact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050" dirty="0">
                <a:solidFill>
                  <a:schemeClr val="bg1">
                    <a:lumMod val="85000"/>
                  </a:schemeClr>
                </a:solidFill>
              </a:rPr>
              <a:t> Ondernemen</a:t>
            </a:r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B5E90D55-298E-4509-878D-C4E228CD5F8E}"/>
              </a:ext>
            </a:extLst>
          </p:cNvPr>
          <p:cNvSpPr txBox="1">
            <a:spLocks/>
          </p:cNvSpPr>
          <p:nvPr/>
        </p:nvSpPr>
        <p:spPr bwMode="auto">
          <a:xfrm>
            <a:off x="2999603" y="1534699"/>
            <a:ext cx="3565656" cy="152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500" b="1" dirty="0"/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500" dirty="0"/>
              <a:t>Deeleconomie (</a:t>
            </a:r>
            <a:r>
              <a:rPr lang="nl-NL" sz="1500" dirty="0" err="1"/>
              <a:t>sharing</a:t>
            </a:r>
            <a:r>
              <a:rPr lang="nl-NL" sz="1500" dirty="0"/>
              <a:t> </a:t>
            </a:r>
            <a:r>
              <a:rPr lang="nl-NL" sz="1500" dirty="0" err="1"/>
              <a:t>economy</a:t>
            </a:r>
            <a:r>
              <a:rPr lang="nl-NL" sz="1500" dirty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500" dirty="0"/>
              <a:t>Lineaire economie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500" dirty="0"/>
              <a:t>Circulaire economie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500" dirty="0"/>
              <a:t>Sociale, Economische en Ecologische waarden (3P’s)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500" dirty="0"/>
              <a:t>Samenleving 3.0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500" dirty="0"/>
              <a:t>Welvaart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500" dirty="0"/>
              <a:t>Schaalgrootte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500" dirty="0" err="1"/>
              <a:t>Glocalisering</a:t>
            </a:r>
            <a:endParaRPr lang="nl-NL" sz="1500" dirty="0"/>
          </a:p>
          <a:p>
            <a:pPr>
              <a:buFont typeface="Wingdings" panose="05000000000000000000" pitchFamily="2" charset="2"/>
              <a:buChar char="ü"/>
            </a:pPr>
            <a:endParaRPr lang="nl-NL" sz="1500" dirty="0"/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2D05C487-7FDA-4DD4-A64C-272352214795}"/>
              </a:ext>
            </a:extLst>
          </p:cNvPr>
          <p:cNvSpPr txBox="1">
            <a:spLocks/>
          </p:cNvSpPr>
          <p:nvPr/>
        </p:nvSpPr>
        <p:spPr bwMode="auto">
          <a:xfrm>
            <a:off x="1976482" y="5159613"/>
            <a:ext cx="8431460" cy="24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1050" dirty="0"/>
          </a:p>
        </p:txBody>
      </p:sp>
      <p:graphicFrame>
        <p:nvGraphicFramePr>
          <p:cNvPr id="13" name="Tabel 13">
            <a:extLst>
              <a:ext uri="{FF2B5EF4-FFF2-40B4-BE49-F238E27FC236}">
                <a16:creationId xmlns:a16="http://schemas.microsoft.com/office/drawing/2014/main" id="{BBD81BF5-9E86-4852-B783-21B8761DB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40973"/>
              </p:ext>
            </p:extLst>
          </p:nvPr>
        </p:nvGraphicFramePr>
        <p:xfrm>
          <a:off x="1730829" y="5594217"/>
          <a:ext cx="8698071" cy="38487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68123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68123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68123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68123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68123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68123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895744">
                  <a:extLst>
                    <a:ext uri="{9D8B030D-6E8A-4147-A177-3AD203B41FA5}">
                      <a16:colId xmlns:a16="http://schemas.microsoft.com/office/drawing/2014/main" val="2287401822"/>
                    </a:ext>
                  </a:extLst>
                </a:gridCol>
                <a:gridCol w="768123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55340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89339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80787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38487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9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9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solidFill>
                            <a:srgbClr val="00B050"/>
                          </a:solidFill>
                        </a:rPr>
                        <a:t>Vakantie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Week 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15" name="Afbeelding 14">
            <a:extLst>
              <a:ext uri="{FF2B5EF4-FFF2-40B4-BE49-F238E27FC236}">
                <a16:creationId xmlns:a16="http://schemas.microsoft.com/office/drawing/2014/main" id="{3C8AD9AC-786C-41FA-8D3C-1F579EA918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309844" y="2141910"/>
            <a:ext cx="627587" cy="53220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AF66FF2-65B5-4E75-80FB-1AD095EE08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2196387" y="2159441"/>
            <a:ext cx="627587" cy="526469"/>
          </a:xfrm>
          <a:prstGeom prst="rect">
            <a:avLst/>
          </a:prstGeom>
        </p:spPr>
      </p:pic>
      <p:sp>
        <p:nvSpPr>
          <p:cNvPr id="18" name="Tijdelijke aanduiding voor inhoud 5">
            <a:extLst>
              <a:ext uri="{FF2B5EF4-FFF2-40B4-BE49-F238E27FC236}">
                <a16:creationId xmlns:a16="http://schemas.microsoft.com/office/drawing/2014/main" id="{D8729D5A-9FCE-424A-BA8D-CF5994EDB1B6}"/>
              </a:ext>
            </a:extLst>
          </p:cNvPr>
          <p:cNvSpPr txBox="1">
            <a:spLocks/>
          </p:cNvSpPr>
          <p:nvPr/>
        </p:nvSpPr>
        <p:spPr bwMode="auto">
          <a:xfrm>
            <a:off x="8074010" y="3953791"/>
            <a:ext cx="1921604" cy="152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050" b="1" dirty="0"/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050" dirty="0"/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050" dirty="0"/>
              <a:t> Ondernemingsplan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050" dirty="0">
                <a:solidFill>
                  <a:schemeClr val="bg1">
                    <a:lumMod val="85000"/>
                  </a:schemeClr>
                </a:solidFill>
              </a:rPr>
              <a:t> Vlog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72ADD984-4BEC-4118-974C-4F5B62A3377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309844" y="3953789"/>
            <a:ext cx="630420" cy="53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62405" y="437322"/>
            <a:ext cx="4500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De nieuwe economie</a:t>
            </a:r>
            <a:endParaRPr lang="nl-NL" sz="280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0244" name="Picture 4" descr="https://i.ytimg.com/vi/WaIzJKmQB-c/maxresdefaul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17"/>
          <a:stretch>
            <a:fillRect/>
          </a:stretch>
        </p:blipFill>
        <p:spPr bwMode="auto">
          <a:xfrm>
            <a:off x="4930587" y="682406"/>
            <a:ext cx="6999007" cy="4247753"/>
          </a:xfrm>
          <a:prstGeom prst="rect">
            <a:avLst/>
          </a:prstGeom>
          <a:noFill/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28BDD3D-FB25-49CA-AD8C-658EA2342CE4}"/>
              </a:ext>
            </a:extLst>
          </p:cNvPr>
          <p:cNvSpPr txBox="1"/>
          <p:nvPr/>
        </p:nvSpPr>
        <p:spPr>
          <a:xfrm>
            <a:off x="262405" y="2263232"/>
            <a:ext cx="5519830" cy="139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H0 – de oude economie, de basis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H1 – klanten, doei bezit hallo gebruik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H2 – Value </a:t>
            </a:r>
            <a:r>
              <a:rPr lang="nl-NL" dirty="0" err="1"/>
              <a:t>cycle</a:t>
            </a:r>
            <a:r>
              <a:rPr lang="nl-NL" dirty="0"/>
              <a:t>, Er was eens een vuilnisbeeld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H3 – Schaalgrootte, van New York tot Nieuwegein</a:t>
            </a:r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3D9E69-52A7-4271-8AB4-C540E36A4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81" y="332721"/>
            <a:ext cx="10968877" cy="1160403"/>
          </a:xfrm>
        </p:spPr>
        <p:txBody>
          <a:bodyPr/>
          <a:lstStyle/>
          <a:p>
            <a:r>
              <a:rPr lang="nl-NL" dirty="0"/>
              <a:t>Opdracht Zakendoen in de nieuwe economie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7F0976-87A9-475A-AE74-9351140BB1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6618" y="1166018"/>
            <a:ext cx="6010369" cy="4525963"/>
          </a:xfr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Hoe: </a:t>
            </a:r>
            <a:r>
              <a:rPr lang="nl-NL" sz="2000" dirty="0"/>
              <a:t>In willekeurige twee/drietallen</a:t>
            </a:r>
            <a:endParaRPr kumimoji="0" lang="nl-NL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Hulp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: </a:t>
            </a:r>
            <a:r>
              <a:rPr lang="nl-NL" sz="2000" dirty="0"/>
              <a:t>Het boek zakendoen in de nieuwe economie</a:t>
            </a:r>
            <a:br>
              <a:rPr kumimoji="0" lang="nl-N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Uitkomst: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 </a:t>
            </a:r>
            <a:r>
              <a:rPr lang="nl-NL" sz="2000" dirty="0"/>
              <a:t>10 vragen die gaan over hoofdstuk 0 t/m 3</a:t>
            </a:r>
            <a:br>
              <a:rPr kumimoji="0" lang="nl-N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Tijd: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 20 minuten, daarna klassikaal bespreken</a:t>
            </a:r>
            <a:br>
              <a:rPr kumimoji="0" lang="nl-N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Wat: </a:t>
            </a:r>
            <a:r>
              <a:rPr lang="nl-NL" sz="2000" dirty="0"/>
              <a:t>je gaat</a:t>
            </a:r>
            <a:r>
              <a:rPr kumimoji="0" lang="nl-NL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in tweetallen aan de slag met het boek zakendoen in de nieuwe economie.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000" dirty="0"/>
              <a:t>Je verzint vragen over de hoofdstukken 0 t/m 3. De vragen hebben met jullie ondernemingen te maken. </a:t>
            </a:r>
            <a:endParaRPr kumimoji="0" lang="nl-NL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000" b="1" dirty="0"/>
              <a:t>Bijvoorbeeld</a:t>
            </a:r>
            <a:r>
              <a:rPr lang="nl-NL" sz="2000" dirty="0"/>
              <a:t> (deze gebruik je dus niet)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800" dirty="0"/>
              <a:t>Welke drie soorten waarde tellen wij in de nieuwe economie?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sz="1800" dirty="0"/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Welke drie ontwikkelingen helpen mee bij de verandering naar de nieuwe economie?</a:t>
            </a:r>
          </a:p>
        </p:txBody>
      </p:sp>
      <p:pic>
        <p:nvPicPr>
          <p:cNvPr id="6" name="Picture 4" descr="https://i.ytimg.com/vi/WaIzJKmQB-c/maxresdefault.jpg">
            <a:extLst>
              <a:ext uri="{FF2B5EF4-FFF2-40B4-BE49-F238E27FC236}">
                <a16:creationId xmlns:a16="http://schemas.microsoft.com/office/drawing/2014/main" id="{607027E5-3F9C-4799-A1E6-6EDE9B36019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17"/>
          <a:stretch>
            <a:fillRect/>
          </a:stretch>
        </p:blipFill>
        <p:spPr bwMode="auto">
          <a:xfrm>
            <a:off x="6511365" y="2229144"/>
            <a:ext cx="5384800" cy="3268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6090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</p:spPr>
        <p:txBody>
          <a:bodyPr anchor="t">
            <a:normAutofit/>
          </a:bodyPr>
          <a:lstStyle/>
          <a:p>
            <a:r>
              <a:rPr lang="nl-NL" b="1"/>
              <a:t>Samenvatten en Evalueren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DF7065EF-F80F-4AC4-86A8-8C7ED59B816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00448623"/>
              </p:ext>
            </p:extLst>
          </p:nvPr>
        </p:nvGraphicFramePr>
        <p:xfrm>
          <a:off x="6197600" y="1600201"/>
          <a:ext cx="5384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Lessen evalueren / Activerende werkvormen | actief@hetPallas">
            <a:extLst>
              <a:ext uri="{FF2B5EF4-FFF2-40B4-BE49-F238E27FC236}">
                <a16:creationId xmlns:a16="http://schemas.microsoft.com/office/drawing/2014/main" id="{B68799C2-15EF-44A7-BE2C-7283BAF50C3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13" y="1846846"/>
            <a:ext cx="4376057" cy="395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741525"/>
      </p:ext>
    </p:extLst>
  </p:cSld>
  <p:clrMapOvr>
    <a:masterClrMapping/>
  </p:clrMapOvr>
</p:sld>
</file>

<file path=ppt/theme/theme1.xml><?xml version="1.0" encoding="utf-8"?>
<a:theme xmlns:a="http://schemas.openxmlformats.org/drawingml/2006/main" name="Thema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Yuverta" id="{B251AC54-B592-45DF-B25C-7F63AC86D450}" vid="{0FDDE2D5-CE31-4D14-A74D-A23786F7CAC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3" ma:contentTypeDescription="Een nieuw document maken." ma:contentTypeScope="" ma:versionID="bd0271150be9f8e9bec974e355b2f8a7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59377b08247893b8b844217c25199b5d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A63EEC-5E06-4E84-857A-C21FF71581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EDAE68-75E5-4EFD-834F-1B5F4A7C31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88F4DD5-1547-4D84-A42E-56F300CCCC4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ThemaYuverta</Template>
  <TotalTime>40</TotalTime>
  <Words>320</Words>
  <Application>Microsoft Office PowerPoint</Application>
  <PresentationFormat>Breedbeeld</PresentationFormat>
  <Paragraphs>58</Paragraphs>
  <Slides>4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Wingdings</vt:lpstr>
      <vt:lpstr>ThemaYuverta</vt:lpstr>
      <vt:lpstr>De nieuwe economie </vt:lpstr>
      <vt:lpstr>PowerPoint-presentatie</vt:lpstr>
      <vt:lpstr>Opdracht Zakendoen in de nieuwe economie</vt:lpstr>
      <vt:lpstr>Samenvatten en Evalueren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nieuwe economie </dc:title>
  <dc:creator>Gerjan de Ruiter</dc:creator>
  <cp:lastModifiedBy>Gerjan de Ruiter</cp:lastModifiedBy>
  <cp:revision>1</cp:revision>
  <dcterms:created xsi:type="dcterms:W3CDTF">2021-11-19T09:44:57Z</dcterms:created>
  <dcterms:modified xsi:type="dcterms:W3CDTF">2022-01-14T10:43:26Z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